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4" r:id="rId4"/>
    <p:sldId id="258" r:id="rId5"/>
    <p:sldId id="263" r:id="rId6"/>
    <p:sldId id="259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93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«Современные подходы к ознакомлению дошкольника с миром природы с учетом требований ФГОС ДО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B0F0"/>
                </a:solidFill>
              </a:rPr>
              <a:t>Составила: Дронова О.В., воспитатель МБДОУ </a:t>
            </a:r>
            <a:r>
              <a:rPr lang="ru-RU" sz="2400" dirty="0" err="1" smtClean="0">
                <a:solidFill>
                  <a:srgbClr val="00B0F0"/>
                </a:solidFill>
              </a:rPr>
              <a:t>Ирбинский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д</a:t>
            </a:r>
            <a:r>
              <a:rPr lang="en-US" sz="2400" dirty="0" smtClean="0">
                <a:solidFill>
                  <a:srgbClr val="00B0F0"/>
                </a:solidFill>
              </a:rPr>
              <a:t>/</a:t>
            </a:r>
            <a:r>
              <a:rPr lang="ru-RU" sz="2400" dirty="0" smtClean="0">
                <a:solidFill>
                  <a:srgbClr val="00B0F0"/>
                </a:solidFill>
              </a:rPr>
              <a:t>с № 2 «Теремок»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Составить паспорт проекта по ознакомлению детей с миром природы в подготовительной группе.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</a:p>
          <a:p>
            <a:r>
              <a:rPr lang="ru-RU" dirty="0" smtClean="0"/>
              <a:t>Тип проекта</a:t>
            </a:r>
          </a:p>
          <a:p>
            <a:r>
              <a:rPr lang="ru-RU" dirty="0" smtClean="0"/>
              <a:t>Участники</a:t>
            </a:r>
          </a:p>
          <a:p>
            <a:r>
              <a:rPr lang="ru-RU" dirty="0" smtClean="0"/>
              <a:t>Цель</a:t>
            </a:r>
          </a:p>
          <a:p>
            <a:r>
              <a:rPr lang="ru-RU" dirty="0" smtClean="0"/>
              <a:t>Задачи</a:t>
            </a:r>
          </a:p>
          <a:p>
            <a:r>
              <a:rPr lang="ru-RU" dirty="0" smtClean="0"/>
              <a:t>Предполагаемые результаты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Разработайте (зарисуйте) модель экспериментально-исследовательской зоны для дошкольников. Для чего нужна данная зона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Мини-лаборатория создана для развития познавательного интереса у детей к исследовательской деятельности</a:t>
            </a:r>
          </a:p>
          <a:p>
            <a:endParaRPr lang="ru-RU" sz="2400" dirty="0"/>
          </a:p>
        </p:txBody>
      </p:sp>
      <p:pic>
        <p:nvPicPr>
          <p:cNvPr id="7" name="Picture 2" descr="C:\Users\Adminko\Downloads\эксперимент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6264696" cy="3583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ko\Downloads\успе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ko\Downloads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Природа – важнейшее средство воспитания и развития детей дошкольного возраста. Сколько открытий делает ребенок, общаясь с ней! Неповторимо каждое живое существо, увиденное малышом. Разнообразны и природные материалы (песок, глина, вода, снег и т. д.), с которыми дети любят играть. Дошкольники общаются с природой в разное время года – и когда вокруг лежит пушистый белый снег и когда зацветают сады.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Adminko\Download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662473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ko\Downloads\мир природ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Влияние природы на развитие личности ребенка связано с формированием у него определенных знаний о ее объектах и явлениях. Поэтому, если говорить о задачах, стоящих перед воспитателем, знакомящих детей с природой, являются: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формирование у детей элементарной системы знаний о природе;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формирование трудовых навыков и умений;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формирование любви к природе.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4" name="Picture 2" descr="Природа весна, холмы, цветы, деревья, 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727280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ko\Downloads\мир прир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Современный уголок природы для детей старшего дошкольного возраста.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812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Наглядный материал; календарь природы; картотеки труда, наблюдений и экспериментов; лаборатория; учебные панно; методическая, энциклопедическая и художественная литература; мини – огороды в групповых помещениях и сад – огород на территории; экологические коллекции и мини-музеи; зимний сад; паспорта растений и т.п.</a:t>
            </a:r>
          </a:p>
          <a:p>
            <a:endParaRPr lang="ru-RU" sz="2000" dirty="0"/>
          </a:p>
        </p:txBody>
      </p:sp>
      <p:pic>
        <p:nvPicPr>
          <p:cNvPr id="7" name="Picture 2" descr="C:\Users\Adminko\Downloads\уголок прир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62473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Какие внутренние и внешние природные зоны можно создать в детском саду для формирования у детей экологической культуры</a:t>
            </a:r>
            <a:r>
              <a:rPr lang="en-US" sz="2000" dirty="0" smtClean="0"/>
              <a:t>?</a:t>
            </a:r>
            <a:r>
              <a:rPr lang="ru-RU" sz="2000" dirty="0" smtClean="0"/>
              <a:t> Как вы организуете деятельность детей в имеющихся природных зонах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Внутренние природные зоны(</a:t>
            </a:r>
            <a:r>
              <a:rPr lang="ru-RU" sz="2000" dirty="0" err="1" smtClean="0"/>
              <a:t>экокабинет</a:t>
            </a:r>
            <a:r>
              <a:rPr lang="ru-RU" sz="2000" dirty="0" smtClean="0"/>
              <a:t> или комната природы, уголок живой и неживой природы, огород на подоконнике «огород круглый год», </a:t>
            </a:r>
            <a:r>
              <a:rPr lang="ru-RU" sz="2000" dirty="0" err="1" smtClean="0"/>
              <a:t>фитобар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Внешние природные зоны(сад, огород, грядка лекарственных растений, зона отдыха на участке, экологическая тропа, птичья столовая)</a:t>
            </a:r>
          </a:p>
          <a:p>
            <a:r>
              <a:rPr lang="ru-RU" sz="2000" dirty="0" smtClean="0"/>
              <a:t>Дневники наблюдений; календари природы</a:t>
            </a:r>
          </a:p>
          <a:p>
            <a:pPr>
              <a:buNone/>
            </a:pPr>
            <a:r>
              <a:rPr lang="ru-RU" sz="2000" b="1" u="sng" dirty="0" smtClean="0"/>
              <a:t>Обязательное условие: ДЕТИ ДОЛЖНЫ ТРУДИТЬСЯ!</a:t>
            </a:r>
            <a:endParaRPr lang="ru-RU" sz="2000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ko\Downloads\1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336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«Современные подходы к ознакомлению дошкольника с миром природы с учетом требований ФГОС ДО»  Составила: Дронова О.В., воспитатель МБДОУ Ирбинский д/с № 2 «Теремок»</vt:lpstr>
      <vt:lpstr>Слайд 2</vt:lpstr>
      <vt:lpstr>Природа – важнейшее средство воспитания и развития детей дошкольного возраста. Сколько открытий делает ребенок, общаясь с ней! Неповторимо каждое живое существо, увиденное малышом. Разнообразны и природные материалы (песок, глина, вода, снег и т. д.), с которыми дети любят играть. Дошкольники общаются с природой в разное время года – и когда вокруг лежит пушистый белый снег и когда зацветают сады. </vt:lpstr>
      <vt:lpstr>Слайд 4</vt:lpstr>
      <vt:lpstr>Влияние природы на развитие личности ребенка связано с формированием у него определенных знаний о ее объектах и явлениях. Поэтому, если говорить о задачах, стоящих перед воспитателем, знакомящих детей с природой, являются:</vt:lpstr>
      <vt:lpstr>Слайд 6</vt:lpstr>
      <vt:lpstr>Современный уголок природы для детей старшего дошкольного возраста.</vt:lpstr>
      <vt:lpstr>Какие внутренние и внешние природные зоны можно создать в детском саду для формирования у детей экологической культуры? Как вы организуете деятельность детей в имеющихся природных зонах?</vt:lpstr>
      <vt:lpstr>Слайд 9</vt:lpstr>
      <vt:lpstr>Составить паспорт проекта по ознакомлению детей с миром природы в подготовительной группе.</vt:lpstr>
      <vt:lpstr>Разработайте (зарисуйте) модель экспериментально-исследовательской зоны для дошкольников. Для чего нужна данная зона?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Adminko</dc:creator>
  <cp:lastModifiedBy>Adminko</cp:lastModifiedBy>
  <cp:revision>11</cp:revision>
  <dcterms:created xsi:type="dcterms:W3CDTF">2017-11-20T14:28:11Z</dcterms:created>
  <dcterms:modified xsi:type="dcterms:W3CDTF">2019-11-12T14:07:57Z</dcterms:modified>
</cp:coreProperties>
</file>