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66" r:id="rId6"/>
    <p:sldId id="262" r:id="rId7"/>
    <p:sldId id="261" r:id="rId8"/>
    <p:sldId id="264" r:id="rId9"/>
    <p:sldId id="265" r:id="rId10"/>
    <p:sldId id="267" r:id="rId11"/>
    <p:sldId id="270" r:id="rId12"/>
    <p:sldId id="269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.samarskie-roditeli.ru/media/storage/images/2013/09/kartinka_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00948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Ирбинский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детский сад № 2 « «Теремок»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младшая группа «Земляника» (3-4 года)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357290" y="1428736"/>
            <a:ext cx="7329510" cy="51435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b="1" i="1" dirty="0" smtClean="0"/>
              <a:t>Воспитатель: Одинцова К.В.</a:t>
            </a:r>
            <a:endParaRPr lang="ru-RU" sz="2400" b="1" i="1" dirty="0"/>
          </a:p>
        </p:txBody>
      </p:sp>
      <p:pic>
        <p:nvPicPr>
          <p:cNvPr id="11" name="Picture 2" descr="C:\Users\Админ\Desktop\Фото ПДД\bezopasnost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657229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Плакаты, буклеты, художественная литература по ПДД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\Desktop\2 ПДД\SAM_00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785918" y="1428736"/>
            <a:ext cx="642942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Участие в выставке детского сада по ПДД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\Desktop\2 ПДД\DSC_02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714488"/>
            <a:ext cx="7329487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Вот наша работа: «На дороге не зевай!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Правила светофора строго выполняй!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\Desktop\2 ПДД\SAM_0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00174"/>
            <a:ext cx="4071965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Коллаж «На дороге»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85852" y="1535112"/>
            <a:ext cx="3211536" cy="67944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Коллективная творческая деятельность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28728" y="2357430"/>
            <a:ext cx="3000396" cy="39290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Лепка «Колёса для машин»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1164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9" name="Picture 3" descr="C:\Users\Админ\Desktop\2 ПДД\гр № 10 Земляника\SAM_37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143248"/>
            <a:ext cx="3879967" cy="20026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43890" cy="12858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 прогулке. Игра «Сигналы светофора»          «Заучи закон простой: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красный свет зажёгся – стой!»</a:t>
            </a:r>
            <a:endParaRPr lang="ru-RU" sz="3200" dirty="0"/>
          </a:p>
        </p:txBody>
      </p:sp>
      <p:pic>
        <p:nvPicPr>
          <p:cNvPr id="10242" name="Picture 2" descr="C:\Users\Админ\Desktop\2 ПДД\SAM_600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0"/>
            <a:ext cx="742955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«А зелёный впереди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Говорит он всем – иди!»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Админ\Desktop\2 ПДД\гр № 10 Земляника\SAM_559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728667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Книжка-малышка «Изучаем ПДД»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дмин\Desktop\2 ПДД\SAM_98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1567" y="1600200"/>
            <a:ext cx="776086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1537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Изучаем сигналы светофора, перекрёсток, ремни безопасности, собираем разрезные дорожные знаки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Админ\Desktop\2 ПДД\гр № 10 Земляника\SAM_57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3770338" cy="2428892"/>
          </a:xfrm>
          <a:prstGeom prst="rect">
            <a:avLst/>
          </a:prstGeom>
          <a:noFill/>
        </p:spPr>
      </p:pic>
      <p:pic>
        <p:nvPicPr>
          <p:cNvPr id="13315" name="Picture 3" descr="C:\Users\Админ\Desktop\2 ПДД\гр № 10 Земляника\SAM_5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7" y="1500174"/>
            <a:ext cx="3937027" cy="2214578"/>
          </a:xfrm>
          <a:prstGeom prst="rect">
            <a:avLst/>
          </a:prstGeom>
          <a:noFill/>
        </p:spPr>
      </p:pic>
      <p:pic>
        <p:nvPicPr>
          <p:cNvPr id="13316" name="Picture 4" descr="C:\Users\Админ\Desktop\2 ПДД\гр № 10 Земляника\SAM_57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71942"/>
            <a:ext cx="3786214" cy="2357454"/>
          </a:xfrm>
          <a:prstGeom prst="rect">
            <a:avLst/>
          </a:prstGeom>
          <a:noFill/>
        </p:spPr>
      </p:pic>
      <p:pic>
        <p:nvPicPr>
          <p:cNvPr id="13317" name="Picture 5" descr="C:\Users\Админ\Desktop\2 ПДД\гр № 10 Земляника\SAM_57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071942"/>
            <a:ext cx="378621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Информация для родителей по ПДД в приёмной и на страничке группы «Земляника» сайта детского сада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775359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Работы родителей: книжки-малышки, рисунки, пластилиновое панно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5400" y="4071942"/>
            <a:ext cx="3109938" cy="238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3829048" cy="49006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71612"/>
            <a:ext cx="3357586" cy="235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00174"/>
            <a:ext cx="43577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0826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736"/>
            <a:ext cx="7329510" cy="507209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          Очень часто причиной дорожно-транспортных происшествий являются дети. Поэтому обеспечение безопасности движения становится всё более важной государственной задачей, и особое значение приобретает заблаговременная подготовка самых маленьких пешеходов и пассажиров – детей, которых уже за порогом собственного дома подстерегают серьёзные трудности и опасности. </a:t>
            </a:r>
          </a:p>
          <a:p>
            <a:pPr>
              <a:buNone/>
            </a:pPr>
            <a:r>
              <a:rPr lang="ru-RU" i="1" dirty="0" smtClean="0"/>
              <a:t>            Другой причиной является то, что дошкольники ещё в должной степени не умеют управлять своим поведением, у них ещё не выработалась способность предвидеть возможную опасность, поэтому они безмятежно выбегают на дорогу. Известно, что привычки, закреплённые в детстве, остаются на всю жизнь, поэтому изучение Правил дорожного движения, является одной из главных задач на сегодняшний день.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72476" cy="6429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Схема безопасного маршрута к детскому саду «Теремок»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064896" cy="490063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800" u="sng" dirty="0" smtClean="0"/>
          </a:p>
          <a:p>
            <a:pPr algn="ctr">
              <a:buNone/>
            </a:pPr>
            <a:endParaRPr lang="ru-RU" sz="2800" u="sng" dirty="0" smtClean="0"/>
          </a:p>
          <a:p>
            <a:pPr algn="ctr">
              <a:buNone/>
            </a:pPr>
            <a:endParaRPr lang="ru-RU" sz="2800" u="sng" dirty="0" smtClean="0"/>
          </a:p>
          <a:p>
            <a:pPr algn="ctr">
              <a:buNone/>
            </a:pPr>
            <a:endParaRPr lang="ru-RU" sz="2800" u="sng" dirty="0" smtClean="0"/>
          </a:p>
          <a:p>
            <a:pPr algn="ctr">
              <a:buNone/>
            </a:pPr>
            <a:endParaRPr lang="ru-RU" sz="2800" u="sng" dirty="0" smtClean="0"/>
          </a:p>
          <a:p>
            <a:pPr algn="ctr">
              <a:buNone/>
            </a:pPr>
            <a:endParaRPr lang="ru-RU" sz="2800" u="sng" dirty="0" smtClean="0"/>
          </a:p>
          <a:p>
            <a:pPr algn="ctr">
              <a:buNone/>
            </a:pPr>
            <a:endParaRPr lang="ru-RU" sz="2800" u="sng" dirty="0" smtClean="0"/>
          </a:p>
          <a:p>
            <a:pPr algn="ctr">
              <a:buNone/>
            </a:pPr>
            <a:r>
              <a:rPr lang="ru-RU" sz="2800" u="sng" dirty="0" smtClean="0"/>
              <a:t>Список использованных </a:t>
            </a:r>
            <a:r>
              <a:rPr lang="ru-RU" sz="2800" u="sng" dirty="0" smtClean="0"/>
              <a:t>иллюстраций: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dirty="0" smtClean="0">
                <a:hlinkClick r:id="rId3"/>
              </a:rPr>
              <a:t>http://do.samarskie-roditeli.ru/media/storage/images/2013/09/kartinka_2.jpg</a:t>
            </a:r>
            <a:endParaRPr lang="ru-RU" sz="20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smtClean="0"/>
              <a:t>Макеты слайда 1, слайда 2 и слайда 3 – собственная разработка Румянцевой М.А.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026" name="Picture 2" descr="C:\Users\Админ\Desktop\Новая папка\DSC_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785794"/>
            <a:ext cx="735811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  <a:solidFill>
            <a:srgbClr val="FF7C80"/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1500174"/>
            <a:ext cx="7329510" cy="500066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</a:p>
          <a:p>
            <a:pPr>
              <a:buNone/>
            </a:pPr>
            <a:r>
              <a:rPr lang="ru-RU" i="1" dirty="0" smtClean="0"/>
              <a:t>      - Незнание детьми правил дорожного движения; </a:t>
            </a:r>
          </a:p>
          <a:p>
            <a:pPr>
              <a:buNone/>
            </a:pPr>
            <a:r>
              <a:rPr lang="ru-RU" i="1" dirty="0" smtClean="0"/>
              <a:t>     - правил поведения на улице и на дороге; </a:t>
            </a:r>
          </a:p>
          <a:p>
            <a:pPr>
              <a:buNone/>
            </a:pPr>
            <a:r>
              <a:rPr lang="ru-RU" i="1" dirty="0" smtClean="0"/>
              <a:t>      - световых сигналов светофора.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8572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Обоснование проблемы: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1285860"/>
            <a:ext cx="7329510" cy="52149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    Основные причины несчастных случаев и аварий с детьми: </a:t>
            </a:r>
          </a:p>
          <a:p>
            <a:pPr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   - переход улицы в неположенном месте;</a:t>
            </a:r>
          </a:p>
          <a:p>
            <a:pPr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   - езда на велосипедах, роликовых коньках, самокатных средствах по проезжей части дороги;</a:t>
            </a:r>
          </a:p>
          <a:p>
            <a:pPr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- игра на улицах; </a:t>
            </a:r>
          </a:p>
          <a:p>
            <a:pPr>
              <a:buFontTx/>
              <a:buChar char="-"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несоблюдение сигналов светофоров и требований дорожных знаков;</a:t>
            </a:r>
          </a:p>
          <a:p>
            <a:pPr>
              <a:buFontTx/>
              <a:buChar char="-"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- хождение по проезжей части дороги при наличии тротуара или обочины. </a:t>
            </a:r>
          </a:p>
          <a:p>
            <a:pPr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дошкольников необходимо целенаправленно воспитывать и обучать правилам безопасного поведения на улицах, дорогах и в транспорте.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8572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обоснование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1285860"/>
            <a:ext cx="7329510" cy="52149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Психолого-педагогические исследования позволяют предположить, что дошкольный возраст является сенситивным для освоения основ безопасности жизнедеятельности, поскольку в период дошкольного детства формируются психические новообразования, определяющие возможность осуществления целенаправленной работы в данном направлении.</a:t>
            </a:r>
            <a:endParaRPr lang="ru-RU" sz="2400" b="1" dirty="0" smtClean="0"/>
          </a:p>
          <a:p>
            <a:r>
              <a:rPr lang="ru-RU" sz="2400" dirty="0" smtClean="0"/>
              <a:t> Целенаправленная педагогическая деятельность должна строиться с учетом формирования у дошкольников целостного представления о мире, взаимозависимости различных процессов, в том числе в сфере безопасности человеческого существования. </a:t>
            </a:r>
          </a:p>
          <a:p>
            <a:r>
              <a:rPr lang="ru-RU" sz="2400" dirty="0" smtClean="0"/>
              <a:t>Результативность формирования основ безопасности жизнедеятельности у дошкольников связана не только с развитием мыслительных операций, но и с формированием жизненной позиции, развитием мировоззрения, нравственно-волевых качеств. </a:t>
            </a:r>
          </a:p>
          <a:p>
            <a:r>
              <a:rPr lang="ru-RU" sz="2400" dirty="0" smtClean="0"/>
              <a:t>Разнообразная тематика позволит обеспечить развитие у дошкольников представлений об опасных и вредных факторах, чрезвычайных ситуациях на дороге, формирование навыков </a:t>
            </a:r>
            <a:r>
              <a:rPr lang="ru-RU" sz="2400" dirty="0" err="1" smtClean="0"/>
              <a:t>жизнесберегающего</a:t>
            </a:r>
            <a:r>
              <a:rPr lang="ru-RU" sz="2400" dirty="0" smtClean="0"/>
              <a:t> поведения.</a:t>
            </a: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15304" cy="12144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Уголок безопасности»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i="1" dirty="0" smtClean="0"/>
              <a:t> создание условий для формирования у детей навыков безопасного, осознанного поведения на дорогах.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Админ\Desktop\2 ПДД\SAM_002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1" y="1500174"/>
            <a:ext cx="535785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4389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Настольная модель перекрёстка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72866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85852" y="1535113"/>
            <a:ext cx="3211536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Напольное покрытие «Перекрёсток»</a:t>
            </a:r>
            <a:endParaRPr lang="ru-RU" i="1" dirty="0"/>
          </a:p>
        </p:txBody>
      </p:sp>
      <p:pic>
        <p:nvPicPr>
          <p:cNvPr id="4098" name="Picture 2" descr="C:\Users\Админ\Desktop\2 ПДД\SAM_99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2857496"/>
            <a:ext cx="4143404" cy="30003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/>
              <a:t>Строительство автомагистрали</a:t>
            </a:r>
            <a:endParaRPr lang="ru-RU" i="1" dirty="0"/>
          </a:p>
        </p:txBody>
      </p:sp>
      <p:pic>
        <p:nvPicPr>
          <p:cNvPr id="4099" name="Picture 3" descr="C:\Users\Админ\Desktop\2 ПДД\гр № 10 Земляника\SAM_57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3438" y="2857496"/>
            <a:ext cx="4356131" cy="30003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43890" cy="128588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Атрибуты для сюжетно-ролевой игры «Водители» и дидактической игры «Транспорт»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30003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Админ\Desktop\2 ПДД\SAM_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772530"/>
            <a:ext cx="4214810" cy="2370831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196540"/>
            <a:ext cx="4214842" cy="22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511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МБДОУ Ирбинский детский сад № 2 « «Теремок» 2 младшая группа «Земляника» (3-4 года) </vt:lpstr>
      <vt:lpstr>Актуальность</vt:lpstr>
      <vt:lpstr>Проблема</vt:lpstr>
      <vt:lpstr>Обоснование проблемы:</vt:lpstr>
      <vt:lpstr>Психолого-педагогическое обоснование</vt:lpstr>
      <vt:lpstr> «Уголок безопасности» Цель: создание условий для формирования у детей навыков безопасного, осознанного поведения на дорогах. </vt:lpstr>
      <vt:lpstr>Настольная модель перекрёстка </vt:lpstr>
      <vt:lpstr>Самостоятельная деятельность детей </vt:lpstr>
      <vt:lpstr>Атрибуты для сюжетно-ролевой игры «Водители» и дидактической игры «Транспорт» </vt:lpstr>
      <vt:lpstr>Плакаты, буклеты, художественная литература по ПДД</vt:lpstr>
      <vt:lpstr>Участие в выставке детского сада по ПДД</vt:lpstr>
      <vt:lpstr>Вот наша работа: «На дороге не зевай!  Правила светофора строго выполняй!</vt:lpstr>
      <vt:lpstr>Коллаж «На дороге»</vt:lpstr>
      <vt:lpstr>На прогулке. Игра «Сигналы светофора»          «Заучи закон простой:  красный свет зажёгся – стой!»</vt:lpstr>
      <vt:lpstr>«А зелёный впереди  Говорит он всем – иди!»</vt:lpstr>
      <vt:lpstr>Книжка-малышка «Изучаем ПДД»</vt:lpstr>
      <vt:lpstr>Изучаем сигналы светофора, перекрёсток, ремни безопасности, собираем разрезные дорожные знаки</vt:lpstr>
      <vt:lpstr>Информация для родителей по ПДД в приёмной и на страничке группы «Земляника» сайта детского сада</vt:lpstr>
      <vt:lpstr>Работы родителей: книжки-малышки, рисунки, пластилиновое панно</vt:lpstr>
      <vt:lpstr>Схема безопасного маршрута к детскому саду «Теремок»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Админ</cp:lastModifiedBy>
  <cp:revision>32</cp:revision>
  <dcterms:created xsi:type="dcterms:W3CDTF">2015-02-24T06:07:36Z</dcterms:created>
  <dcterms:modified xsi:type="dcterms:W3CDTF">2018-12-09T05:49:07Z</dcterms:modified>
</cp:coreProperties>
</file>