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7" r:id="rId4"/>
    <p:sldId id="269" r:id="rId5"/>
    <p:sldId id="271" r:id="rId6"/>
    <p:sldId id="273" r:id="rId7"/>
    <p:sldId id="261" r:id="rId8"/>
    <p:sldId id="262" r:id="rId9"/>
    <p:sldId id="263" r:id="rId10"/>
    <p:sldId id="274" r:id="rId11"/>
    <p:sldId id="264" r:id="rId12"/>
    <p:sldId id="267" r:id="rId13"/>
  </p:sldIdLst>
  <p:sldSz cx="9144000" cy="5715000" type="screen16x10"/>
  <p:notesSz cx="9144000" cy="571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7" d="100"/>
          <a:sy n="107" d="100"/>
        </p:scale>
        <p:origin x="-78" y="-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425FD-307E-F44F-9436-8FF57650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143" y="576834"/>
            <a:ext cx="5585713" cy="2769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9155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094"/>
            <a:ext cx="9143999" cy="57089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9143" y="576834"/>
            <a:ext cx="5585713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6353" y="1631441"/>
            <a:ext cx="7251293" cy="215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" y="-57890"/>
            <a:ext cx="9143999" cy="57058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64383" y="5166508"/>
            <a:ext cx="3466465" cy="69634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70"/>
              </a:spcBef>
            </a:pPr>
            <a:r>
              <a:rPr lang="ru-RU" sz="1200" spc="-5" dirty="0" err="1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lang="ru-RU" sz="1200" spc="-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гт</a:t>
            </a:r>
            <a:r>
              <a:rPr lang="ru-RU" sz="12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Б-</a:t>
            </a:r>
            <a:r>
              <a:rPr lang="ru-RU" sz="1200" spc="-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Ирба</a:t>
            </a:r>
            <a:r>
              <a:rPr lang="ru-RU" sz="12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200" spc="-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Курагинский</a:t>
            </a:r>
            <a:r>
              <a:rPr lang="ru-RU" sz="12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Black"/>
                <a:cs typeface="Arial Black"/>
              </a:rPr>
              <a:t>район </a:t>
            </a:r>
            <a:r>
              <a:rPr lang="ru-RU" sz="12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Красноярский край</a:t>
            </a:r>
            <a:endParaRPr sz="1200" dirty="0">
              <a:latin typeface="Arial Black"/>
              <a:cs typeface="Arial Black"/>
            </a:endParaRPr>
          </a:p>
          <a:p>
            <a:pPr marL="333375" algn="ctr">
              <a:lnSpc>
                <a:spcPct val="100000"/>
              </a:lnSpc>
              <a:spcBef>
                <a:spcPts val="434"/>
              </a:spcBef>
            </a:pPr>
            <a:r>
              <a:rPr sz="1400" b="1" spc="-4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400" b="1" spc="-4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5956" y="1344167"/>
            <a:ext cx="2488692" cy="15971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5454" y="2326640"/>
            <a:ext cx="645604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Проект</a:t>
            </a:r>
            <a:endParaRPr sz="2000" dirty="0">
              <a:latin typeface="Arial"/>
              <a:cs typeface="Arial"/>
            </a:endParaRPr>
          </a:p>
          <a:p>
            <a:pPr algn="ctr"/>
            <a:r>
              <a:rPr sz="2000" b="1" spc="-15" dirty="0" smtClean="0">
                <a:solidFill>
                  <a:schemeClr val="bg1"/>
                </a:solidFill>
                <a:latin typeface="Arial"/>
                <a:cs typeface="Arial"/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Развитие эмоциональной сферы детей старшего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дошкольного возраста </a:t>
            </a:r>
            <a:r>
              <a:rPr sz="2000" b="1" spc="-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54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через</a:t>
            </a:r>
            <a:r>
              <a:rPr sz="20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chemeClr val="bg1"/>
                </a:solidFill>
                <a:latin typeface="Arial"/>
                <a:cs typeface="Arial"/>
              </a:rPr>
              <a:t>создание</a:t>
            </a:r>
            <a:r>
              <a:rPr sz="20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chemeClr val="bg1"/>
                </a:solidFill>
                <a:latin typeface="Arial"/>
                <a:cs typeface="Arial"/>
              </a:rPr>
              <a:t>ЛРОС</a:t>
            </a:r>
            <a:r>
              <a:rPr sz="2000" b="1" spc="-5" dirty="0" smtClean="0">
                <a:solidFill>
                  <a:schemeClr val="bg1"/>
                </a:solidFill>
                <a:latin typeface="Arial"/>
                <a:cs typeface="Arial"/>
              </a:rPr>
              <a:t>»</a:t>
            </a:r>
            <a:endParaRPr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5343" y="1178178"/>
            <a:ext cx="848042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Муниципальное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бюджетное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дошкольное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образовательное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учреждение</a:t>
            </a:r>
            <a: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Ирбинский</a:t>
            </a:r>
            <a:r>
              <a:rPr sz="1400" b="1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детский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сад</a:t>
            </a:r>
            <a:r>
              <a:rPr lang="ru-RU" sz="1400" b="1" dirty="0" smtClean="0">
                <a:solidFill>
                  <a:srgbClr val="FFFFFF"/>
                </a:solidFill>
                <a:latin typeface="Arial"/>
                <a:cs typeface="Arial"/>
              </a:rPr>
              <a:t> №2</a:t>
            </a:r>
            <a:r>
              <a:rPr sz="1400" b="1" spc="-15" dirty="0" smtClean="0">
                <a:solidFill>
                  <a:srgbClr val="FFFFFF"/>
                </a:solidFill>
                <a:latin typeface="Arial"/>
                <a:cs typeface="Arial"/>
              </a:rPr>
              <a:t> «</a:t>
            </a:r>
            <a:r>
              <a:rPr lang="ru-RU" sz="1400" b="1" spc="-15" dirty="0" smtClean="0">
                <a:solidFill>
                  <a:srgbClr val="FFFFFF"/>
                </a:solidFill>
                <a:latin typeface="Arial"/>
                <a:cs typeface="Arial"/>
              </a:rPr>
              <a:t>Теремок</a:t>
            </a:r>
            <a:r>
              <a:rPr sz="1400" b="1" spc="-15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ru-RU" sz="1400" b="1" spc="-15" dirty="0" smtClean="0">
                <a:solidFill>
                  <a:srgbClr val="FFFFFF"/>
                </a:solidFill>
                <a:latin typeface="Arial"/>
                <a:cs typeface="Arial"/>
              </a:rPr>
              <a:t> комбинированного вида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1246" y="4292295"/>
            <a:ext cx="37033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Выполнила: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200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Попова </a:t>
            </a:r>
            <a:r>
              <a:rPr lang="ru-RU" sz="1200" spc="-65" smtClean="0">
                <a:solidFill>
                  <a:srgbClr val="FFFFFF"/>
                </a:solidFill>
                <a:latin typeface="Arial Black"/>
                <a:cs typeface="Arial Black"/>
              </a:rPr>
              <a:t>Наталья </a:t>
            </a:r>
            <a:r>
              <a:rPr lang="ru-RU" sz="1200" spc="-65" smtClean="0">
                <a:solidFill>
                  <a:srgbClr val="FFFFFF"/>
                </a:solidFill>
                <a:latin typeface="Arial Black"/>
                <a:cs typeface="Arial Black"/>
              </a:rPr>
              <a:t>Петровна,</a:t>
            </a:r>
            <a:endParaRPr lang="ru-RU" sz="1200" spc="-65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65" dirty="0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lang="ru-RU" sz="1200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едагог-психолог</a:t>
            </a:r>
            <a:endParaRPr sz="1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947" y="1028700"/>
            <a:ext cx="7391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игры (игры-драматизации, сюжетно-ролевые, игры на развитие навыков общения);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упражнения (подражательно-исполнительского и творческого характера, на мышечную релаксацию);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этюды;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рассматривание рисунков и фотографий;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чтение художественных произведений;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рассказ психолога и рассказы детей;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сочинение историй;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беседы;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моделирование и анализ заданных ситуаций;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слушание музыки;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рисование;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мини-конкурсы, игры-соревнования.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9143" y="576834"/>
            <a:ext cx="5585713" cy="276999"/>
          </a:xfrm>
        </p:spPr>
        <p:txBody>
          <a:bodyPr/>
          <a:lstStyle/>
          <a:p>
            <a:pPr algn="ctr"/>
            <a:r>
              <a:rPr lang="ru-RU" dirty="0" smtClean="0"/>
              <a:t>ФОРМЫ ЗАНЯТИЙ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0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6977" y="808431"/>
            <a:ext cx="68154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8000"/>
                </a:solidFill>
                <a:latin typeface="Times New Roman"/>
                <a:cs typeface="Times New Roman"/>
              </a:rPr>
              <a:t>Организация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spc="-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среды</a:t>
            </a:r>
            <a:r>
              <a:rPr sz="1800" spc="-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008000"/>
                </a:solidFill>
                <a:latin typeface="Times New Roman"/>
                <a:cs typeface="Times New Roman"/>
              </a:rPr>
              <a:t>старшей</a:t>
            </a:r>
            <a:r>
              <a:rPr sz="1800" spc="-2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группы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User\Desktop\Новая папка\IMG-20221208-WA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0" t="15765" r="-1" b="7374"/>
          <a:stretch/>
        </p:blipFill>
        <p:spPr bwMode="auto">
          <a:xfrm>
            <a:off x="609600" y="1369516"/>
            <a:ext cx="2238064" cy="22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Новая папка\IMG-2022112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84093"/>
            <a:ext cx="2776736" cy="17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Новая папка\IMG-20221114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76" y="3162300"/>
            <a:ext cx="2133600" cy="18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4"/>
            <a:ext cx="9143999" cy="57089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6800" y="2705100"/>
            <a:ext cx="7239000" cy="870585"/>
          </a:xfrm>
          <a:prstGeom prst="rect">
            <a:avLst/>
          </a:prstGeom>
          <a:ln w="12700">
            <a:solidFill>
              <a:srgbClr val="00864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30"/>
              </a:spcBef>
            </a:pPr>
            <a:r>
              <a:rPr sz="5400" dirty="0">
                <a:latin typeface="Times New Roman"/>
                <a:cs typeface="Times New Roman"/>
              </a:rPr>
              <a:t>Спасибо</a:t>
            </a:r>
            <a:r>
              <a:rPr sz="5400" spc="-70" dirty="0">
                <a:latin typeface="Times New Roman"/>
                <a:cs typeface="Times New Roman"/>
              </a:rPr>
              <a:t> </a:t>
            </a:r>
            <a:r>
              <a:rPr sz="5400" spc="-5" dirty="0">
                <a:latin typeface="Times New Roman"/>
                <a:cs typeface="Times New Roman"/>
              </a:rPr>
              <a:t>за</a:t>
            </a:r>
            <a:r>
              <a:rPr sz="5400" spc="-25" dirty="0">
                <a:latin typeface="Times New Roman"/>
                <a:cs typeface="Times New Roman"/>
              </a:rPr>
              <a:t> </a:t>
            </a:r>
            <a:r>
              <a:rPr sz="5400" spc="-10" dirty="0">
                <a:latin typeface="Times New Roman"/>
                <a:cs typeface="Times New Roman"/>
              </a:rPr>
              <a:t>внимание!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76300"/>
            <a:ext cx="7772400" cy="276999"/>
          </a:xfrm>
        </p:spPr>
        <p:txBody>
          <a:bodyPr/>
          <a:lstStyle/>
          <a:p>
            <a:pPr algn="ctr"/>
            <a:r>
              <a:rPr lang="ru-RU" b="1" dirty="0">
                <a:ea typeface="Times New Roman"/>
              </a:rPr>
              <a:t>Актуальность 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85800" y="1333500"/>
            <a:ext cx="7467600" cy="333937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Современные дети, замыкаясь на компьютерных играх и просмотре телевизионных передач, мало общаются не только с родителями, но и со сверстниками. Они стали менее отзывчивыми к чувствам других, они не всегда способны осознать и контролировать свои эмоции, а это приводит к импульсивности поведения. 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Следовательно, 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актуальность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данной проблемы очевидна.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Почему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эту проблему важно обсуждать и решать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 У детей наблюдаются недостаточно сформированные умения распознавать и описывать свои эмоции, а также выражать своё эмоциональное состояние социально приемлемым способом. Из-за этого возникают конфликты внутри детской группы, у дошкольников появляются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внутриличностные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проблемы, которые вытекают в тревожность,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гиперактивность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застенч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ивость, агрессивность, замкнутость и т.д.</a:t>
            </a:r>
            <a:endParaRPr lang="ru-RU" sz="1600" dirty="0">
              <a:latin typeface="Calibri"/>
              <a:ea typeface="Calibri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94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1945" y="945260"/>
            <a:ext cx="3975735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29209" algn="ctr">
              <a:lnSpc>
                <a:spcPct val="100000"/>
              </a:lnSpc>
            </a:pPr>
            <a:r>
              <a:rPr lang="ru-RU" b="1" spc="-10" dirty="0"/>
              <a:t>ЦЕЛЬ</a:t>
            </a:r>
            <a:r>
              <a:rPr lang="ru-RU" b="1" spc="-45" dirty="0"/>
              <a:t> </a:t>
            </a:r>
            <a:r>
              <a:rPr lang="ru-RU" b="1" spc="-30" dirty="0"/>
              <a:t>ПРОЕКТА</a:t>
            </a:r>
            <a:br>
              <a:rPr lang="ru-RU" b="1" spc="-30" dirty="0"/>
            </a:br>
            <a:r>
              <a:rPr lang="ru-RU" sz="2200" dirty="0"/>
              <a:t/>
            </a:r>
            <a:br>
              <a:rPr lang="ru-RU" sz="2200" dirty="0"/>
            </a:br>
            <a:endParaRPr b="1" spc="-1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90600" y="1485900"/>
            <a:ext cx="7251293" cy="1759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lvl="0" algn="ctr">
              <a:spcBef>
                <a:spcPts val="25"/>
              </a:spcBef>
            </a:pPr>
            <a:r>
              <a:rPr lang="ru-RU" sz="2800" dirty="0">
                <a:solidFill>
                  <a:srgbClr val="000000"/>
                </a:solidFill>
                <a:ea typeface="Times New Roman"/>
              </a:rPr>
              <a:t>Создание условий для ознакомления детей с миром эмоций и способами адекватного выражения своего эмоционального состояния</a:t>
            </a:r>
            <a:endParaRPr lang="ru-RU" sz="2800" dirty="0">
              <a:latin typeface="Calibri"/>
              <a:ea typeface="Calibri"/>
            </a:endParaRPr>
          </a:p>
          <a:p>
            <a:pPr marL="51435">
              <a:lnSpc>
                <a:spcPct val="100000"/>
              </a:lnSpc>
              <a:spcBef>
                <a:spcPts val="25"/>
              </a:spcBef>
            </a:pPr>
            <a:endParaRPr sz="29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76300"/>
            <a:ext cx="7772400" cy="276999"/>
          </a:xfrm>
        </p:spPr>
        <p:txBody>
          <a:bodyPr/>
          <a:lstStyle/>
          <a:p>
            <a:pPr algn="ctr"/>
            <a:r>
              <a:rPr lang="ru-RU" b="1" spc="-15"/>
              <a:t>З</a:t>
            </a:r>
            <a:r>
              <a:rPr lang="ru-RU" b="1" spc="-20"/>
              <a:t>А</a:t>
            </a:r>
            <a:r>
              <a:rPr lang="ru-RU" b="1" spc="-15"/>
              <a:t>Д</a:t>
            </a:r>
            <a:r>
              <a:rPr lang="ru-RU" b="1" spc="-20"/>
              <a:t>А</a:t>
            </a:r>
            <a:r>
              <a:rPr lang="ru-RU" b="1" spc="-15"/>
              <a:t>Ч</a:t>
            </a:r>
            <a:r>
              <a:rPr lang="ru-RU" b="1"/>
              <a:t>И</a:t>
            </a:r>
            <a:r>
              <a:rPr lang="ru-RU" b="1" spc="-65"/>
              <a:t> </a:t>
            </a:r>
            <a:r>
              <a:rPr lang="ru-RU" b="1" spc="-10"/>
              <a:t>ПРО</a:t>
            </a:r>
            <a:r>
              <a:rPr lang="ru-RU" b="1" spc="-15"/>
              <a:t>Е</a:t>
            </a:r>
            <a:r>
              <a:rPr lang="ru-RU" b="1" spc="-10"/>
              <a:t>К</a:t>
            </a:r>
            <a:r>
              <a:rPr lang="ru-RU" b="1" spc="-30"/>
              <a:t>Т</a:t>
            </a:r>
            <a:r>
              <a:rPr lang="ru-RU" b="1"/>
              <a:t>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85800" y="1409700"/>
            <a:ext cx="7086600" cy="3970318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Дать знания о чувствах, некоторых базовых эмоциях и способах их  выражения;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развитию  стремления сопереживать, помогать, поддерживать друг друга.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представления детей об эмоциональных состояниях, умение  различать и понимать их.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умение вербально передавать собственное и чужое эмоциональное состояние через его называние, описание.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переносу полученных этических представлений, которые дети приобретут в процессе работы над сказками, в жизнь и деятельность.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Совершенствовать у детей умение жалеть, защищать, помогать и поддерживать доброжелательную атмосферу в группе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Научить детей соотносить свои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эмоции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чувства с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эмоциями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 чувствами других людей, сравнивать их, и регулировать их таким образом, чтобы было комфортно им самим и окружающим их людям.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6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426" y="942847"/>
            <a:ext cx="4612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ПЛ</a:t>
            </a:r>
            <a:r>
              <a:rPr b="1" spc="-5" dirty="0">
                <a:latin typeface="Times New Roman"/>
                <a:cs typeface="Times New Roman"/>
              </a:rPr>
              <a:t>АН</a:t>
            </a:r>
            <a:r>
              <a:rPr b="1" spc="5" dirty="0">
                <a:latin typeface="Times New Roman"/>
                <a:cs typeface="Times New Roman"/>
              </a:rPr>
              <a:t>И</a:t>
            </a:r>
            <a:r>
              <a:rPr b="1" spc="-10" dirty="0">
                <a:latin typeface="Times New Roman"/>
                <a:cs typeface="Times New Roman"/>
              </a:rPr>
              <a:t>Р</a:t>
            </a:r>
            <a:r>
              <a:rPr b="1" dirty="0">
                <a:latin typeface="Times New Roman"/>
                <a:cs typeface="Times New Roman"/>
              </a:rPr>
              <a:t>УЕМ</a:t>
            </a:r>
            <a:r>
              <a:rPr b="1" spc="-15" dirty="0">
                <a:latin typeface="Times New Roman"/>
                <a:cs typeface="Times New Roman"/>
              </a:rPr>
              <a:t>Ы</a:t>
            </a:r>
            <a:r>
              <a:rPr b="1" dirty="0">
                <a:latin typeface="Times New Roman"/>
                <a:cs typeface="Times New Roman"/>
              </a:rPr>
              <a:t>Е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105" dirty="0">
                <a:latin typeface="Times New Roman"/>
                <a:cs typeface="Times New Roman"/>
              </a:rPr>
              <a:t>Р</a:t>
            </a:r>
            <a:r>
              <a:rPr b="1" spc="-110" dirty="0">
                <a:latin typeface="Times New Roman"/>
                <a:cs typeface="Times New Roman"/>
              </a:rPr>
              <a:t>ЕЗУ</a:t>
            </a:r>
            <a:r>
              <a:rPr b="1" spc="-105" dirty="0">
                <a:latin typeface="Times New Roman"/>
                <a:cs typeface="Times New Roman"/>
              </a:rPr>
              <a:t>Л</a:t>
            </a:r>
            <a:r>
              <a:rPr b="1" spc="-110" dirty="0">
                <a:latin typeface="Times New Roman"/>
                <a:cs typeface="Times New Roman"/>
              </a:rPr>
              <a:t>Ь</a:t>
            </a:r>
            <a:r>
              <a:rPr b="1" spc="-125" dirty="0">
                <a:latin typeface="Times New Roman"/>
                <a:cs typeface="Times New Roman"/>
              </a:rPr>
              <a:t>Т</a:t>
            </a:r>
            <a:r>
              <a:rPr b="1" spc="-114" dirty="0">
                <a:latin typeface="Times New Roman"/>
                <a:cs typeface="Times New Roman"/>
              </a:rPr>
              <a:t>А</a:t>
            </a:r>
            <a:r>
              <a:rPr b="1" spc="-125" dirty="0">
                <a:latin typeface="Times New Roman"/>
                <a:cs typeface="Times New Roman"/>
              </a:rPr>
              <a:t>Т</a:t>
            </a:r>
            <a:r>
              <a:rPr b="1" dirty="0">
                <a:latin typeface="Times New Roman"/>
                <a:cs typeface="Times New Roman"/>
              </a:rPr>
              <a:t>Ы</a:t>
            </a:r>
            <a:r>
              <a:rPr b="1" spc="-204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ПРО</a:t>
            </a:r>
            <a:r>
              <a:rPr b="1" spc="-30" dirty="0">
                <a:latin typeface="Times New Roman"/>
                <a:cs typeface="Times New Roman"/>
              </a:rPr>
              <a:t>Е</a:t>
            </a:r>
            <a:r>
              <a:rPr b="1" spc="-25" dirty="0">
                <a:latin typeface="Times New Roman"/>
                <a:cs typeface="Times New Roman"/>
              </a:rPr>
              <a:t>К</a:t>
            </a:r>
            <a:r>
              <a:rPr b="1" spc="-30" dirty="0">
                <a:latin typeface="Times New Roman"/>
                <a:cs typeface="Times New Roman"/>
              </a:rPr>
              <a:t>Т</a:t>
            </a:r>
            <a:r>
              <a:rPr b="1" dirty="0"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216152" y="4384547"/>
            <a:ext cx="6001385" cy="492125"/>
          </a:xfrm>
          <a:custGeom>
            <a:avLst/>
            <a:gdLst/>
            <a:ahLst/>
            <a:cxnLst/>
            <a:rect l="l" t="t" r="r" b="b"/>
            <a:pathLst>
              <a:path w="6001384" h="492125">
                <a:moveTo>
                  <a:pt x="5918962" y="0"/>
                </a:moveTo>
                <a:lnTo>
                  <a:pt x="0" y="0"/>
                </a:lnTo>
                <a:lnTo>
                  <a:pt x="0" y="491743"/>
                </a:lnTo>
                <a:lnTo>
                  <a:pt x="5918962" y="491743"/>
                </a:lnTo>
                <a:lnTo>
                  <a:pt x="5950966" y="485305"/>
                </a:lnTo>
                <a:lnTo>
                  <a:pt x="5977001" y="467740"/>
                </a:lnTo>
                <a:lnTo>
                  <a:pt x="5994527" y="441693"/>
                </a:lnTo>
                <a:lnTo>
                  <a:pt x="6001004" y="409790"/>
                </a:lnTo>
                <a:lnTo>
                  <a:pt x="6001004" y="81953"/>
                </a:lnTo>
                <a:lnTo>
                  <a:pt x="5994527" y="50037"/>
                </a:lnTo>
                <a:lnTo>
                  <a:pt x="5977001" y="24002"/>
                </a:lnTo>
                <a:lnTo>
                  <a:pt x="5950966" y="6476"/>
                </a:lnTo>
                <a:lnTo>
                  <a:pt x="591896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13814" y="1519504"/>
            <a:ext cx="6763386" cy="4288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ts val="192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научатся выражать свое эмоциональное состояние вербально, мимикой, в рисунке, движениями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84785" indent="-172720">
              <a:lnSpc>
                <a:spcPts val="192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endParaRPr lang="ru-RU" sz="1600" spc="-5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84785" lvl="0" indent="-172720">
              <a:lnSpc>
                <a:spcPts val="1920"/>
              </a:lnSpc>
              <a:spcBef>
                <a:spcPts val="105"/>
              </a:spcBef>
              <a:buFontTx/>
              <a:buChar char="•"/>
              <a:tabLst>
                <a:tab pos="18542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станут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лучше понимать эмоциональное состояние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других</a:t>
            </a:r>
          </a:p>
          <a:p>
            <a:pPr marL="12065" lvl="0">
              <a:lnSpc>
                <a:spcPts val="192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людей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 </a:t>
            </a:r>
          </a:p>
          <a:p>
            <a:pPr marL="184785" indent="-172720">
              <a:lnSpc>
                <a:spcPts val="192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endParaRPr sz="1750" dirty="0" smtClean="0">
              <a:latin typeface="Times New Roman"/>
              <a:cs typeface="Times New Roman"/>
            </a:endParaRPr>
          </a:p>
          <a:p>
            <a:pPr marL="208915" lvl="0" indent="-172720">
              <a:buFontTx/>
              <a:buChar char="•"/>
              <a:tabLst>
                <a:tab pos="209550" algn="l"/>
              </a:tabLst>
            </a:pPr>
            <a:r>
              <a:rPr sz="1700" spc="-75" dirty="0" smtClean="0">
                <a:latin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Узнают о способах, как выплеснуть свои эмоции и никому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навредить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marL="208915" lvl="0" indent="-172720">
              <a:buFontTx/>
              <a:buChar char="•"/>
              <a:tabLst>
                <a:tab pos="209550" algn="l"/>
              </a:tabLst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08915" indent="-172720">
              <a:buFontTx/>
              <a:buChar char="•"/>
              <a:tabLst>
                <a:tab pos="209550" algn="l"/>
              </a:tabLst>
            </a:pPr>
            <a:r>
              <a:rPr lang="ru-RU" sz="1700" spc="-35" dirty="0">
                <a:latin typeface="Times New Roman"/>
                <a:cs typeface="Times New Roman"/>
              </a:rPr>
              <a:t>Родители</a:t>
            </a:r>
            <a:r>
              <a:rPr lang="ru-RU" sz="1700" spc="-20" dirty="0">
                <a:latin typeface="Times New Roman"/>
                <a:cs typeface="Times New Roman"/>
              </a:rPr>
              <a:t> будут </a:t>
            </a:r>
            <a:r>
              <a:rPr lang="ru-RU" sz="1700" spc="-25" dirty="0">
                <a:latin typeface="Times New Roman"/>
                <a:cs typeface="Times New Roman"/>
              </a:rPr>
              <a:t>вовлечены</a:t>
            </a:r>
            <a:r>
              <a:rPr lang="ru-RU" sz="1700" spc="-70" dirty="0">
                <a:latin typeface="Times New Roman"/>
                <a:cs typeface="Times New Roman"/>
              </a:rPr>
              <a:t> </a:t>
            </a:r>
            <a:r>
              <a:rPr lang="ru-RU" sz="1700" dirty="0">
                <a:latin typeface="Times New Roman"/>
                <a:cs typeface="Times New Roman"/>
              </a:rPr>
              <a:t>в</a:t>
            </a:r>
            <a:r>
              <a:rPr lang="ru-RU" sz="1700" spc="-25" dirty="0">
                <a:latin typeface="Times New Roman"/>
                <a:cs typeface="Times New Roman"/>
              </a:rPr>
              <a:t> </a:t>
            </a:r>
            <a:r>
              <a:rPr lang="ru-RU" sz="1700" spc="-20" dirty="0">
                <a:latin typeface="Times New Roman"/>
                <a:cs typeface="Times New Roman"/>
              </a:rPr>
              <a:t>создание</a:t>
            </a:r>
            <a:r>
              <a:rPr lang="ru-RU" sz="1700" spc="70" dirty="0">
                <a:latin typeface="Times New Roman"/>
                <a:cs typeface="Times New Roman"/>
              </a:rPr>
              <a:t> </a:t>
            </a:r>
            <a:r>
              <a:rPr lang="ru-RU" sz="1700" spc="10" dirty="0">
                <a:latin typeface="Times New Roman"/>
                <a:cs typeface="Times New Roman"/>
              </a:rPr>
              <a:t>ЛРОС и  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глубже осознают свою роль в эмоциональном благополучии ребенка</a:t>
            </a:r>
            <a:endParaRPr lang="ru-RU" sz="1700" dirty="0">
              <a:latin typeface="Times New Roman"/>
              <a:cs typeface="Times New Roman"/>
            </a:endParaRPr>
          </a:p>
          <a:p>
            <a:pPr marL="208915" lvl="0" indent="-172720">
              <a:buFontTx/>
              <a:buChar char="•"/>
              <a:tabLst>
                <a:tab pos="209550" algn="l"/>
              </a:tabLst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08915" lvl="0" indent="-172720">
              <a:buFontTx/>
              <a:buChar char="•"/>
              <a:tabLst>
                <a:tab pos="20955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08915" lvl="0" indent="-172720">
              <a:buFontTx/>
              <a:buChar char="•"/>
              <a:tabLst>
                <a:tab pos="20955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08915" lvl="0" indent="-172720">
              <a:buFontTx/>
              <a:buChar char="•"/>
              <a:tabLst>
                <a:tab pos="209550" algn="l"/>
              </a:tabLst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08915" lvl="0" indent="-172720">
              <a:buFontTx/>
              <a:buChar char="•"/>
              <a:tabLst>
                <a:tab pos="209550" algn="l"/>
              </a:tabLst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08915" indent="-172720">
              <a:lnSpc>
                <a:spcPct val="100000"/>
              </a:lnSpc>
              <a:buChar char="•"/>
              <a:tabLst>
                <a:tab pos="209550" algn="l"/>
              </a:tabLst>
            </a:pPr>
            <a:endParaRPr sz="17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65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26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165376D-24D0-FB45-99F6-7558D015278B}"/>
              </a:ext>
            </a:extLst>
          </p:cNvPr>
          <p:cNvSpPr txBox="1">
            <a:spLocks/>
          </p:cNvSpPr>
          <p:nvPr/>
        </p:nvSpPr>
        <p:spPr>
          <a:xfrm>
            <a:off x="1168117" y="271087"/>
            <a:ext cx="7076018" cy="54039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R="0" indent="0" defTabSz="609585" fontAlgn="auto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cap="all">
                <a:solidFill>
                  <a:srgbClr val="22974F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  <a:sym typeface="Fedra Sans Pro"/>
              </a:defRPr>
            </a:lvl1pPr>
          </a:lstStyle>
          <a:p>
            <a:pPr defTabSz="475476">
              <a:lnSpc>
                <a:spcPts val="2184"/>
              </a:lnSpc>
              <a:defRPr/>
            </a:pP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606" y="1183965"/>
            <a:ext cx="8345384" cy="357297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ts val="1318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Подготовительный.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первоначальной диагностики (методики </a:t>
            </a:r>
            <a:r>
              <a:rPr lang="ru-RU" dirty="0">
                <a:solidFill>
                  <a:srgbClr val="2D2A2A"/>
                </a:solidFill>
                <a:latin typeface="Times New Roman"/>
                <a:ea typeface="Times New Roman"/>
              </a:rPr>
              <a:t>«Дом-Дерево-Человек», «Тест Руки», «Рисунок семьи», «Рисунок человека</a:t>
            </a:r>
            <a:r>
              <a:rPr lang="ru-RU" dirty="0" smtClean="0">
                <a:solidFill>
                  <a:srgbClr val="2D2A2A"/>
                </a:solidFill>
                <a:latin typeface="Times New Roman"/>
                <a:ea typeface="Times New Roman"/>
              </a:rPr>
              <a:t>»);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родителей (Анкета «О способах воспитания», «Рисунок семьи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»); </a:t>
            </a: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наблюдение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подбор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анализ методической литературы, наглядного материала (пиктограммы «Эмоции») и оборудования;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разработка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плана занятий с детьми.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1318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Основной этап.</a:t>
            </a:r>
          </a:p>
          <a:p>
            <a:pPr>
              <a:lnSpc>
                <a:spcPts val="1318"/>
              </a:lnSpc>
            </a:pP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ts val="1318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образовательной деятельности, игр и упражнений в совместной и самостоятельной деятельности детей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1318"/>
              </a:lnSpc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1318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Завершающий этап.</a:t>
            </a:r>
          </a:p>
          <a:p>
            <a:pPr>
              <a:lnSpc>
                <a:spcPts val="1318"/>
              </a:lnSpc>
            </a:pPr>
            <a:endParaRPr lang="ru-RU" dirty="0">
              <a:latin typeface="Times New Roman"/>
              <a:ea typeface="Times New Roman"/>
            </a:endParaRP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333333"/>
                </a:solidFill>
                <a:latin typeface="Arial"/>
                <a:ea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</a:rPr>
              <a:t>проведение </a:t>
            </a:r>
            <a:r>
              <a:rPr lang="ru-RU" dirty="0">
                <a:latin typeface="Times New Roman"/>
                <a:ea typeface="Times New Roman"/>
              </a:rPr>
              <a:t>сравнительной </a:t>
            </a:r>
            <a:r>
              <a:rPr lang="ru-RU" dirty="0" smtClean="0">
                <a:latin typeface="Times New Roman"/>
                <a:ea typeface="Times New Roman"/>
              </a:rPr>
              <a:t>диагностики; </a:t>
            </a: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выставка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рисунков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детей; </a:t>
            </a: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презентация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родителей; </a:t>
            </a:r>
          </a:p>
          <a:p>
            <a:pPr marL="222885" indent="-222885">
              <a:lnSpc>
                <a:spcPts val="1318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подведение итогов;, </a:t>
            </a:r>
          </a:p>
          <a:p>
            <a:pPr>
              <a:lnSpc>
                <a:spcPts val="1318"/>
              </a:lnSpc>
            </a:pPr>
            <a:endParaRPr lang="ru-RU" sz="1200" dirty="0">
              <a:latin typeface="Times New Roman"/>
              <a:ea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9800" y="690488"/>
            <a:ext cx="3962400" cy="27617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>
              <a:lnSpc>
                <a:spcPts val="1318"/>
              </a:lnSpc>
            </a:pPr>
            <a:r>
              <a:rPr lang="ru-RU" sz="2400" spc="-70" dirty="0" smtClean="0">
                <a:solidFill>
                  <a:srgbClr val="008000"/>
                </a:solidFill>
                <a:latin typeface="Arial Black"/>
                <a:cs typeface="Arial Black"/>
              </a:rPr>
              <a:t>Этапы проекта</a:t>
            </a:r>
            <a:endParaRPr lang="ru-RU" sz="2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58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817594"/>
            <a:ext cx="5995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РИСКИ</a:t>
            </a:r>
            <a:r>
              <a:rPr sz="1800" b="1" spc="-4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8000"/>
                </a:solidFill>
                <a:latin typeface="Times New Roman"/>
                <a:cs typeface="Times New Roman"/>
              </a:rPr>
              <a:t>ПРОЕКТА</a:t>
            </a:r>
            <a:r>
              <a:rPr sz="1800" b="1" spc="-5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800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СПОСОБЫ</a:t>
            </a:r>
            <a:r>
              <a:rPr sz="1800" b="1" spc="-6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8000"/>
                </a:solidFill>
                <a:latin typeface="Times New Roman"/>
                <a:cs typeface="Times New Roman"/>
              </a:rPr>
              <a:t>ИХ</a:t>
            </a:r>
            <a:r>
              <a:rPr sz="1800" b="1" spc="42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МИНИМИЗАЦИИ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60279"/>
              </p:ext>
            </p:extLst>
          </p:nvPr>
        </p:nvGraphicFramePr>
        <p:xfrm>
          <a:off x="626694" y="1650591"/>
          <a:ext cx="7679106" cy="3372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8615"/>
                <a:gridCol w="4790491"/>
              </a:tblGrid>
              <a:tr h="639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001">
                <a:tc>
                  <a:txBody>
                    <a:bodyPr/>
                    <a:lstStyle/>
                    <a:p>
                      <a:pPr marL="610235">
                        <a:lnSpc>
                          <a:spcPts val="1240"/>
                        </a:lnSpc>
                      </a:pPr>
                      <a:r>
                        <a:rPr sz="1600" b="1" spc="-5" dirty="0" err="1" smtClean="0">
                          <a:latin typeface="Times New Roman"/>
                          <a:cs typeface="Times New Roman"/>
                        </a:rPr>
                        <a:t>Возможные</a:t>
                      </a:r>
                      <a:r>
                        <a:rPr sz="16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 err="1" smtClean="0">
                          <a:latin typeface="Times New Roman"/>
                          <a:cs typeface="Times New Roman"/>
                        </a:rPr>
                        <a:t>риски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8090">
                        <a:lnSpc>
                          <a:spcPts val="1240"/>
                        </a:lnSpc>
                      </a:pPr>
                      <a:r>
                        <a:rPr sz="1600" b="1" spc="-5" dirty="0" err="1" smtClean="0">
                          <a:latin typeface="Times New Roman"/>
                          <a:cs typeface="Times New Roman"/>
                        </a:rPr>
                        <a:t>Способы</a:t>
                      </a:r>
                      <a:r>
                        <a:rPr sz="16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минимизации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8260">
                        <a:lnSpc>
                          <a:spcPts val="1240"/>
                        </a:lnSpc>
                      </a:pPr>
                      <a:r>
                        <a:rPr sz="1600" spc="-5" dirty="0" err="1">
                          <a:latin typeface="Times New Roman"/>
                          <a:cs typeface="Times New Roman"/>
                        </a:rPr>
                        <a:t>Низкая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продуктивность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 в работе с детьми с ОВЗ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880"/>
                        </a:lnSpc>
                        <a:tabLst>
                          <a:tab pos="1323340" algn="l"/>
                          <a:tab pos="2244090" algn="l"/>
                          <a:tab pos="2739390" algn="l"/>
                          <a:tab pos="3548379" algn="l"/>
                          <a:tab pos="3935729" algn="l"/>
                        </a:tabLst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880"/>
                        </a:lnSpc>
                        <a:tabLst>
                          <a:tab pos="1323340" algn="l"/>
                          <a:tab pos="2244090" algn="l"/>
                          <a:tab pos="2739390" algn="l"/>
                          <a:tab pos="3548379" algn="l"/>
                          <a:tab pos="3935729" algn="l"/>
                        </a:tabLst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Использовать разнообразные игровые формы на</a:t>
                      </a:r>
                    </a:p>
                    <a:p>
                      <a:pPr marL="48895">
                        <a:lnSpc>
                          <a:spcPts val="880"/>
                        </a:lnSpc>
                        <a:tabLst>
                          <a:tab pos="1323340" algn="l"/>
                          <a:tab pos="2244090" algn="l"/>
                          <a:tab pos="2739390" algn="l"/>
                          <a:tab pos="3548379" algn="l"/>
                          <a:tab pos="3935729" algn="l"/>
                        </a:tabLst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880"/>
                        </a:lnSpc>
                        <a:tabLst>
                          <a:tab pos="1323340" algn="l"/>
                          <a:tab pos="2244090" algn="l"/>
                          <a:tab pos="2739390" algn="l"/>
                          <a:tab pos="3548379" algn="l"/>
                          <a:tab pos="3935729" algn="l"/>
                        </a:tabLst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развитие эмоционально-волевой</a:t>
                      </a:r>
                      <a:r>
                        <a:rPr lang="ru-RU" sz="1600" baseline="0" dirty="0" smtClean="0">
                          <a:latin typeface="Times New Roman"/>
                          <a:cs typeface="Times New Roman"/>
                        </a:rPr>
                        <a:t> сферы детей с ОВЗ</a:t>
                      </a:r>
                    </a:p>
                    <a:p>
                      <a:pPr marL="48895">
                        <a:lnSpc>
                          <a:spcPts val="880"/>
                        </a:lnSpc>
                        <a:tabLst>
                          <a:tab pos="1323340" algn="l"/>
                          <a:tab pos="2244090" algn="l"/>
                          <a:tab pos="2739390" algn="l"/>
                          <a:tab pos="3548379" algn="l"/>
                          <a:tab pos="3935729" algn="l"/>
                        </a:tabLst>
                      </a:pPr>
                      <a:endParaRPr lang="ru-RU" sz="16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880"/>
                        </a:lnSpc>
                        <a:tabLst>
                          <a:tab pos="1323340" algn="l"/>
                          <a:tab pos="2244090" algn="l"/>
                          <a:tab pos="2739390" algn="l"/>
                          <a:tab pos="3548379" algn="l"/>
                          <a:tab pos="3935729" algn="l"/>
                        </a:tabLst>
                      </a:pPr>
                      <a:endParaRPr lang="ru-RU" sz="16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880"/>
                        </a:lnSpc>
                        <a:tabLst>
                          <a:tab pos="1323340" algn="l"/>
                          <a:tab pos="2244090" algn="l"/>
                          <a:tab pos="2739390" algn="l"/>
                          <a:tab pos="3548379" algn="l"/>
                          <a:tab pos="3935729" algn="l"/>
                        </a:tabLst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4347">
                <a:tc>
                  <a:txBody>
                    <a:bodyPr/>
                    <a:lstStyle/>
                    <a:p>
                      <a:pPr marL="48260">
                        <a:lnSpc>
                          <a:spcPts val="1240"/>
                        </a:lnSpc>
                      </a:pPr>
                      <a:r>
                        <a:rPr sz="1600" spc="-10" dirty="0" err="1" smtClean="0">
                          <a:latin typeface="Times New Roman"/>
                          <a:cs typeface="Times New Roman"/>
                        </a:rPr>
                        <a:t>Экономические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 проблемы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88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Оптимальное</a:t>
                      </a:r>
                      <a:r>
                        <a:rPr sz="16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6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ресурсов,</a:t>
                      </a:r>
                      <a:r>
                        <a:rPr sz="16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устранение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62500"/>
                        </a:lnSpc>
                        <a:spcBef>
                          <a:spcPts val="359"/>
                        </a:spcBef>
                        <a:tabLst>
                          <a:tab pos="1641475" algn="l"/>
                          <a:tab pos="2885440" algn="l"/>
                          <a:tab pos="331533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	ре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рс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ми	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10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sz="1600" spc="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ече</a:t>
                      </a:r>
                      <a:r>
                        <a:rPr sz="1600" spc="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15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финансировани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600" spc="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стороны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err="1">
                          <a:latin typeface="Times New Roman"/>
                          <a:cs typeface="Times New Roman"/>
                        </a:rPr>
                        <a:t>администрации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60" dirty="0" smtClean="0">
                          <a:latin typeface="Times New Roman"/>
                          <a:cs typeface="Times New Roman"/>
                        </a:rPr>
                        <a:t>МБ</a:t>
                      </a: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ДОУ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3030">
                <a:tc>
                  <a:txBody>
                    <a:bodyPr/>
                    <a:lstStyle/>
                    <a:p>
                      <a:pPr marL="48260">
                        <a:lnSpc>
                          <a:spcPts val="885"/>
                        </a:lnSpc>
                      </a:pPr>
                      <a:endParaRPr lang="ru-RU" sz="1600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ts val="885"/>
                        </a:lnSpc>
                      </a:pP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Снижение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активности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48260" marR="1131570" algn="l">
                        <a:lnSpc>
                          <a:spcPct val="62500"/>
                        </a:lnSpc>
                        <a:spcBef>
                          <a:spcPts val="359"/>
                        </a:spcBef>
                        <a:tabLst>
                          <a:tab pos="1653539" algn="l"/>
                        </a:tabLst>
                      </a:pPr>
                      <a:r>
                        <a:rPr lang="ru-RU" sz="16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ди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теле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й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885"/>
                        </a:lnSpc>
                        <a:tabLst>
                          <a:tab pos="1277620" algn="l"/>
                          <a:tab pos="2800350" algn="l"/>
                          <a:tab pos="3106420" algn="l"/>
                          <a:tab pos="3557904" algn="l"/>
                          <a:tab pos="4216400" algn="l"/>
                        </a:tabLst>
                      </a:pPr>
                      <a:endParaRPr lang="ru-RU" sz="1600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885"/>
                        </a:lnSpc>
                        <a:tabLst>
                          <a:tab pos="1277620" algn="l"/>
                          <a:tab pos="2800350" algn="l"/>
                          <a:tab pos="3106420" algn="l"/>
                          <a:tab pos="3557904" algn="l"/>
                          <a:tab pos="4216400" algn="l"/>
                        </a:tabLst>
                      </a:pP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Проведение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мастер-классов	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др.	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форм	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для</a:t>
                      </a: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885"/>
                        </a:lnSpc>
                        <a:tabLst>
                          <a:tab pos="1277620" algn="l"/>
                          <a:tab pos="2800350" algn="l"/>
                          <a:tab pos="3106420" algn="l"/>
                          <a:tab pos="3557904" algn="l"/>
                          <a:tab pos="4216400" algn="l"/>
                        </a:tabLst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885"/>
                        </a:lnSpc>
                        <a:tabLst>
                          <a:tab pos="1277620" algn="l"/>
                          <a:tab pos="2800350" algn="l"/>
                          <a:tab pos="3106420" algn="l"/>
                          <a:tab pos="3557904" algn="l"/>
                          <a:tab pos="4216400" algn="l"/>
                        </a:tabLst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1200"/>
                        </a:lnSpc>
                        <a:tabLst>
                          <a:tab pos="1390015" algn="l"/>
                          <a:tab pos="2777490" algn="l"/>
                          <a:tab pos="3696335" algn="l"/>
                        </a:tabLst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достижения	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необходимого	эффекта.	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355" y="1328419"/>
            <a:ext cx="7787640" cy="224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СПОСОБЫ</a:t>
            </a:r>
            <a:r>
              <a:rPr sz="1600" b="1" spc="8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ОЦЕНКИ</a:t>
            </a:r>
            <a:r>
              <a:rPr sz="1600" b="1" spc="5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ДОСТИЖЕНИЯ</a:t>
            </a:r>
            <a:r>
              <a:rPr sz="1600" b="1" spc="46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-105" dirty="0">
                <a:solidFill>
                  <a:srgbClr val="008000"/>
                </a:solidFill>
                <a:latin typeface="Times New Roman"/>
                <a:cs typeface="Times New Roman"/>
              </a:rPr>
              <a:t>РЕЗУЛЬТАТОВ</a:t>
            </a:r>
            <a:r>
              <a:rPr sz="1600" b="1" spc="-25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И</a:t>
            </a:r>
            <a:r>
              <a:rPr sz="1600" b="1" spc="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ЭФФЕКТОВ</a:t>
            </a:r>
            <a:r>
              <a:rPr sz="1600" b="1" spc="114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8000"/>
                </a:solidFill>
                <a:latin typeface="Times New Roman"/>
                <a:cs typeface="Times New Roman"/>
              </a:rPr>
              <a:t>ПРОЕКТА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80"/>
              </a:spcBef>
              <a:buClr>
                <a:srgbClr val="F6A229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latin typeface="Times New Roman"/>
                <a:cs typeface="Times New Roman"/>
              </a:rPr>
              <a:t>Мониторинг </a:t>
            </a:r>
            <a:r>
              <a:rPr sz="2000" spc="-10" dirty="0">
                <a:latin typeface="Times New Roman"/>
                <a:cs typeface="Times New Roman"/>
              </a:rPr>
              <a:t>образовательной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среды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6A229"/>
              </a:buClr>
              <a:buFont typeface="Wingdings"/>
              <a:buChar char="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6A229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latin typeface="Times New Roman"/>
                <a:cs typeface="Times New Roman"/>
              </a:rPr>
              <a:t>Мониторинг</a:t>
            </a:r>
            <a:r>
              <a:rPr sz="2000" dirty="0">
                <a:latin typeface="Times New Roman"/>
                <a:cs typeface="Times New Roman"/>
              </a:rPr>
              <a:t> личностных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изменений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участников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6A229"/>
              </a:buClr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6A229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Критерий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успешности: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достижение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планируемых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результатов.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459640" y="3048045"/>
            <a:ext cx="753110" cy="527685"/>
          </a:xfrm>
          <a:custGeom>
            <a:avLst/>
            <a:gdLst/>
            <a:ahLst/>
            <a:cxnLst/>
            <a:rect l="l" t="t" r="r" b="b"/>
            <a:pathLst>
              <a:path w="753109" h="527685">
                <a:moveTo>
                  <a:pt x="61809" y="144134"/>
                </a:moveTo>
                <a:lnTo>
                  <a:pt x="31921" y="161228"/>
                </a:lnTo>
                <a:lnTo>
                  <a:pt x="12922" y="192928"/>
                </a:lnTo>
                <a:lnTo>
                  <a:pt x="2914" y="230145"/>
                </a:lnTo>
                <a:lnTo>
                  <a:pt x="0" y="263789"/>
                </a:lnTo>
                <a:lnTo>
                  <a:pt x="4080" y="302847"/>
                </a:lnTo>
                <a:lnTo>
                  <a:pt x="15934" y="340099"/>
                </a:lnTo>
                <a:lnTo>
                  <a:pt x="34981" y="375143"/>
                </a:lnTo>
                <a:lnTo>
                  <a:pt x="60639" y="407575"/>
                </a:lnTo>
                <a:lnTo>
                  <a:pt x="92326" y="436992"/>
                </a:lnTo>
                <a:lnTo>
                  <a:pt x="129462" y="462991"/>
                </a:lnTo>
                <a:lnTo>
                  <a:pt x="171464" y="485167"/>
                </a:lnTo>
                <a:lnTo>
                  <a:pt x="217753" y="503117"/>
                </a:lnTo>
                <a:lnTo>
                  <a:pt x="267746" y="516438"/>
                </a:lnTo>
                <a:lnTo>
                  <a:pt x="320861" y="524727"/>
                </a:lnTo>
                <a:lnTo>
                  <a:pt x="376519" y="527579"/>
                </a:lnTo>
                <a:lnTo>
                  <a:pt x="432177" y="524727"/>
                </a:lnTo>
                <a:lnTo>
                  <a:pt x="485294" y="516438"/>
                </a:lnTo>
                <a:lnTo>
                  <a:pt x="535288" y="503117"/>
                </a:lnTo>
                <a:lnTo>
                  <a:pt x="581578" y="485167"/>
                </a:lnTo>
                <a:lnTo>
                  <a:pt x="590467" y="480474"/>
                </a:lnTo>
                <a:lnTo>
                  <a:pt x="376519" y="480474"/>
                </a:lnTo>
                <a:lnTo>
                  <a:pt x="358046" y="477839"/>
                </a:lnTo>
                <a:lnTo>
                  <a:pt x="343103" y="470699"/>
                </a:lnTo>
                <a:lnTo>
                  <a:pt x="334462" y="461632"/>
                </a:lnTo>
                <a:lnTo>
                  <a:pt x="244737" y="461632"/>
                </a:lnTo>
                <a:lnTo>
                  <a:pt x="226264" y="458997"/>
                </a:lnTo>
                <a:lnTo>
                  <a:pt x="211321" y="451857"/>
                </a:lnTo>
                <a:lnTo>
                  <a:pt x="201320" y="441362"/>
                </a:lnTo>
                <a:lnTo>
                  <a:pt x="197672" y="428658"/>
                </a:lnTo>
                <a:lnTo>
                  <a:pt x="201320" y="415954"/>
                </a:lnTo>
                <a:lnTo>
                  <a:pt x="211321" y="405458"/>
                </a:lnTo>
                <a:lnTo>
                  <a:pt x="226264" y="398319"/>
                </a:lnTo>
                <a:lnTo>
                  <a:pt x="244737" y="395684"/>
                </a:lnTo>
                <a:lnTo>
                  <a:pt x="475624" y="395684"/>
                </a:lnTo>
                <a:lnTo>
                  <a:pt x="489828" y="388898"/>
                </a:lnTo>
                <a:lnTo>
                  <a:pt x="508301" y="386263"/>
                </a:lnTo>
                <a:lnTo>
                  <a:pt x="579167" y="386263"/>
                </a:lnTo>
                <a:lnTo>
                  <a:pt x="578427" y="385910"/>
                </a:lnTo>
                <a:lnTo>
                  <a:pt x="568426" y="375414"/>
                </a:lnTo>
                <a:lnTo>
                  <a:pt x="564779" y="362710"/>
                </a:lnTo>
                <a:lnTo>
                  <a:pt x="568426" y="350007"/>
                </a:lnTo>
                <a:lnTo>
                  <a:pt x="578427" y="339511"/>
                </a:lnTo>
                <a:lnTo>
                  <a:pt x="593371" y="332372"/>
                </a:lnTo>
                <a:lnTo>
                  <a:pt x="611844" y="329737"/>
                </a:lnTo>
                <a:lnTo>
                  <a:pt x="740416" y="329737"/>
                </a:lnTo>
                <a:lnTo>
                  <a:pt x="748973" y="302847"/>
                </a:lnTo>
                <a:lnTo>
                  <a:pt x="750101" y="292053"/>
                </a:lnTo>
                <a:lnTo>
                  <a:pt x="658908" y="292053"/>
                </a:lnTo>
                <a:lnTo>
                  <a:pt x="640436" y="289418"/>
                </a:lnTo>
                <a:lnTo>
                  <a:pt x="625492" y="282278"/>
                </a:lnTo>
                <a:lnTo>
                  <a:pt x="615491" y="271782"/>
                </a:lnTo>
                <a:lnTo>
                  <a:pt x="611844" y="259079"/>
                </a:lnTo>
                <a:lnTo>
                  <a:pt x="615491" y="246375"/>
                </a:lnTo>
                <a:lnTo>
                  <a:pt x="625492" y="235879"/>
                </a:lnTo>
                <a:lnTo>
                  <a:pt x="640436" y="228740"/>
                </a:lnTo>
                <a:lnTo>
                  <a:pt x="658908" y="226105"/>
                </a:lnTo>
                <a:lnTo>
                  <a:pt x="749117" y="226105"/>
                </a:lnTo>
                <a:lnTo>
                  <a:pt x="748973" y="224732"/>
                </a:lnTo>
                <a:lnTo>
                  <a:pt x="742500" y="204392"/>
                </a:lnTo>
                <a:lnTo>
                  <a:pt x="247546" y="204392"/>
                </a:lnTo>
                <a:lnTo>
                  <a:pt x="222146" y="201610"/>
                </a:lnTo>
                <a:lnTo>
                  <a:pt x="104484" y="150736"/>
                </a:lnTo>
                <a:lnTo>
                  <a:pt x="61809" y="144134"/>
                </a:lnTo>
                <a:close/>
              </a:path>
              <a:path w="753109" h="527685">
                <a:moveTo>
                  <a:pt x="462588" y="414526"/>
                </a:moveTo>
                <a:lnTo>
                  <a:pt x="376519" y="414526"/>
                </a:lnTo>
                <a:lnTo>
                  <a:pt x="394992" y="417161"/>
                </a:lnTo>
                <a:lnTo>
                  <a:pt x="409935" y="424301"/>
                </a:lnTo>
                <a:lnTo>
                  <a:pt x="419936" y="434796"/>
                </a:lnTo>
                <a:lnTo>
                  <a:pt x="423584" y="447500"/>
                </a:lnTo>
                <a:lnTo>
                  <a:pt x="419936" y="460204"/>
                </a:lnTo>
                <a:lnTo>
                  <a:pt x="409935" y="470699"/>
                </a:lnTo>
                <a:lnTo>
                  <a:pt x="394992" y="477839"/>
                </a:lnTo>
                <a:lnTo>
                  <a:pt x="376519" y="480474"/>
                </a:lnTo>
                <a:lnTo>
                  <a:pt x="590467" y="480474"/>
                </a:lnTo>
                <a:lnTo>
                  <a:pt x="623583" y="462991"/>
                </a:lnTo>
                <a:lnTo>
                  <a:pt x="638982" y="452211"/>
                </a:lnTo>
                <a:lnTo>
                  <a:pt x="508301" y="452211"/>
                </a:lnTo>
                <a:lnTo>
                  <a:pt x="489828" y="449576"/>
                </a:lnTo>
                <a:lnTo>
                  <a:pt x="474885" y="442436"/>
                </a:lnTo>
                <a:lnTo>
                  <a:pt x="464883" y="431941"/>
                </a:lnTo>
                <a:lnTo>
                  <a:pt x="461236" y="419237"/>
                </a:lnTo>
                <a:lnTo>
                  <a:pt x="462588" y="414526"/>
                </a:lnTo>
                <a:close/>
              </a:path>
              <a:path w="753109" h="527685">
                <a:moveTo>
                  <a:pt x="475624" y="395684"/>
                </a:moveTo>
                <a:lnTo>
                  <a:pt x="244737" y="395684"/>
                </a:lnTo>
                <a:lnTo>
                  <a:pt x="263210" y="398319"/>
                </a:lnTo>
                <a:lnTo>
                  <a:pt x="278153" y="405458"/>
                </a:lnTo>
                <a:lnTo>
                  <a:pt x="288155" y="415954"/>
                </a:lnTo>
                <a:lnTo>
                  <a:pt x="291802" y="428658"/>
                </a:lnTo>
                <a:lnTo>
                  <a:pt x="288155" y="441362"/>
                </a:lnTo>
                <a:lnTo>
                  <a:pt x="278153" y="451857"/>
                </a:lnTo>
                <a:lnTo>
                  <a:pt x="263210" y="458997"/>
                </a:lnTo>
                <a:lnTo>
                  <a:pt x="244737" y="461632"/>
                </a:lnTo>
                <a:lnTo>
                  <a:pt x="334462" y="461632"/>
                </a:lnTo>
                <a:lnTo>
                  <a:pt x="333102" y="460204"/>
                </a:lnTo>
                <a:lnTo>
                  <a:pt x="329454" y="447500"/>
                </a:lnTo>
                <a:lnTo>
                  <a:pt x="333102" y="434796"/>
                </a:lnTo>
                <a:lnTo>
                  <a:pt x="343103" y="424301"/>
                </a:lnTo>
                <a:lnTo>
                  <a:pt x="358046" y="417161"/>
                </a:lnTo>
                <a:lnTo>
                  <a:pt x="376519" y="414526"/>
                </a:lnTo>
                <a:lnTo>
                  <a:pt x="462588" y="414526"/>
                </a:lnTo>
                <a:lnTo>
                  <a:pt x="464883" y="406533"/>
                </a:lnTo>
                <a:lnTo>
                  <a:pt x="474885" y="396037"/>
                </a:lnTo>
                <a:lnTo>
                  <a:pt x="475624" y="395684"/>
                </a:lnTo>
                <a:close/>
              </a:path>
              <a:path w="753109" h="527685">
                <a:moveTo>
                  <a:pt x="579167" y="386263"/>
                </a:moveTo>
                <a:lnTo>
                  <a:pt x="508301" y="386263"/>
                </a:lnTo>
                <a:lnTo>
                  <a:pt x="526774" y="388898"/>
                </a:lnTo>
                <a:lnTo>
                  <a:pt x="541717" y="396037"/>
                </a:lnTo>
                <a:lnTo>
                  <a:pt x="551718" y="406533"/>
                </a:lnTo>
                <a:lnTo>
                  <a:pt x="555366" y="419237"/>
                </a:lnTo>
                <a:lnTo>
                  <a:pt x="551718" y="431941"/>
                </a:lnTo>
                <a:lnTo>
                  <a:pt x="541717" y="442436"/>
                </a:lnTo>
                <a:lnTo>
                  <a:pt x="526774" y="449576"/>
                </a:lnTo>
                <a:lnTo>
                  <a:pt x="508301" y="452211"/>
                </a:lnTo>
                <a:lnTo>
                  <a:pt x="638982" y="452211"/>
                </a:lnTo>
                <a:lnTo>
                  <a:pt x="660721" y="436992"/>
                </a:lnTo>
                <a:lnTo>
                  <a:pt x="692410" y="407576"/>
                </a:lnTo>
                <a:lnTo>
                  <a:pt x="701818" y="395684"/>
                </a:lnTo>
                <a:lnTo>
                  <a:pt x="611844" y="395684"/>
                </a:lnTo>
                <a:lnTo>
                  <a:pt x="593371" y="393049"/>
                </a:lnTo>
                <a:lnTo>
                  <a:pt x="579167" y="386263"/>
                </a:lnTo>
                <a:close/>
              </a:path>
              <a:path w="753109" h="527685">
                <a:moveTo>
                  <a:pt x="740416" y="329737"/>
                </a:moveTo>
                <a:lnTo>
                  <a:pt x="611844" y="329737"/>
                </a:lnTo>
                <a:lnTo>
                  <a:pt x="630317" y="332372"/>
                </a:lnTo>
                <a:lnTo>
                  <a:pt x="645260" y="339511"/>
                </a:lnTo>
                <a:lnTo>
                  <a:pt x="655261" y="350007"/>
                </a:lnTo>
                <a:lnTo>
                  <a:pt x="658908" y="362710"/>
                </a:lnTo>
                <a:lnTo>
                  <a:pt x="655261" y="375414"/>
                </a:lnTo>
                <a:lnTo>
                  <a:pt x="645260" y="385910"/>
                </a:lnTo>
                <a:lnTo>
                  <a:pt x="630317" y="393049"/>
                </a:lnTo>
                <a:lnTo>
                  <a:pt x="611844" y="395684"/>
                </a:lnTo>
                <a:lnTo>
                  <a:pt x="701818" y="395684"/>
                </a:lnTo>
                <a:lnTo>
                  <a:pt x="718070" y="375143"/>
                </a:lnTo>
                <a:lnTo>
                  <a:pt x="737118" y="340099"/>
                </a:lnTo>
                <a:lnTo>
                  <a:pt x="740416" y="329737"/>
                </a:lnTo>
                <a:close/>
              </a:path>
              <a:path w="753109" h="527685">
                <a:moveTo>
                  <a:pt x="749117" y="226105"/>
                </a:moveTo>
                <a:lnTo>
                  <a:pt x="658908" y="226105"/>
                </a:lnTo>
                <a:lnTo>
                  <a:pt x="677384" y="228740"/>
                </a:lnTo>
                <a:lnTo>
                  <a:pt x="692332" y="235879"/>
                </a:lnTo>
                <a:lnTo>
                  <a:pt x="702339" y="246375"/>
                </a:lnTo>
                <a:lnTo>
                  <a:pt x="705989" y="259079"/>
                </a:lnTo>
                <a:lnTo>
                  <a:pt x="702339" y="271783"/>
                </a:lnTo>
                <a:lnTo>
                  <a:pt x="692332" y="282278"/>
                </a:lnTo>
                <a:lnTo>
                  <a:pt x="677384" y="289418"/>
                </a:lnTo>
                <a:lnTo>
                  <a:pt x="658908" y="292053"/>
                </a:lnTo>
                <a:lnTo>
                  <a:pt x="750101" y="292053"/>
                </a:lnTo>
                <a:lnTo>
                  <a:pt x="753054" y="263789"/>
                </a:lnTo>
                <a:lnTo>
                  <a:pt x="749117" y="226105"/>
                </a:lnTo>
                <a:close/>
              </a:path>
              <a:path w="753109" h="527685">
                <a:moveTo>
                  <a:pt x="376519" y="0"/>
                </a:moveTo>
                <a:lnTo>
                  <a:pt x="299338" y="4702"/>
                </a:lnTo>
                <a:lnTo>
                  <a:pt x="247893" y="17084"/>
                </a:lnTo>
                <a:lnTo>
                  <a:pt x="203902" y="54537"/>
                </a:lnTo>
                <a:lnTo>
                  <a:pt x="202200" y="74434"/>
                </a:lnTo>
                <a:lnTo>
                  <a:pt x="207925" y="91661"/>
                </a:lnTo>
                <a:lnTo>
                  <a:pt x="216498" y="103631"/>
                </a:lnTo>
                <a:lnTo>
                  <a:pt x="263563" y="150736"/>
                </a:lnTo>
                <a:lnTo>
                  <a:pt x="274697" y="173921"/>
                </a:lnTo>
                <a:lnTo>
                  <a:pt x="267211" y="193485"/>
                </a:lnTo>
                <a:lnTo>
                  <a:pt x="247546" y="204392"/>
                </a:lnTo>
                <a:lnTo>
                  <a:pt x="742500" y="204392"/>
                </a:lnTo>
                <a:lnTo>
                  <a:pt x="740416" y="197842"/>
                </a:lnTo>
                <a:lnTo>
                  <a:pt x="611844" y="197842"/>
                </a:lnTo>
                <a:lnTo>
                  <a:pt x="593371" y="195207"/>
                </a:lnTo>
                <a:lnTo>
                  <a:pt x="578427" y="188068"/>
                </a:lnTo>
                <a:lnTo>
                  <a:pt x="568426" y="177572"/>
                </a:lnTo>
                <a:lnTo>
                  <a:pt x="564779" y="164868"/>
                </a:lnTo>
                <a:lnTo>
                  <a:pt x="568426" y="152164"/>
                </a:lnTo>
                <a:lnTo>
                  <a:pt x="569675" y="150854"/>
                </a:lnTo>
                <a:lnTo>
                  <a:pt x="338985" y="150854"/>
                </a:lnTo>
                <a:lnTo>
                  <a:pt x="327468" y="150398"/>
                </a:lnTo>
                <a:lnTo>
                  <a:pt x="318158" y="145084"/>
                </a:lnTo>
                <a:lnTo>
                  <a:pt x="312452" y="135633"/>
                </a:lnTo>
                <a:lnTo>
                  <a:pt x="312040" y="123886"/>
                </a:lnTo>
                <a:lnTo>
                  <a:pt x="316570" y="111433"/>
                </a:lnTo>
                <a:lnTo>
                  <a:pt x="325689" y="99863"/>
                </a:lnTo>
                <a:lnTo>
                  <a:pt x="337646" y="90869"/>
                </a:lnTo>
                <a:lnTo>
                  <a:pt x="350045" y="86556"/>
                </a:lnTo>
                <a:lnTo>
                  <a:pt x="464786" y="86556"/>
                </a:lnTo>
                <a:lnTo>
                  <a:pt x="464883" y="86217"/>
                </a:lnTo>
                <a:lnTo>
                  <a:pt x="474885" y="75721"/>
                </a:lnTo>
                <a:lnTo>
                  <a:pt x="489828" y="68582"/>
                </a:lnTo>
                <a:lnTo>
                  <a:pt x="508301" y="65947"/>
                </a:lnTo>
                <a:lnTo>
                  <a:pt x="625524" y="65947"/>
                </a:lnTo>
                <a:lnTo>
                  <a:pt x="623583" y="64588"/>
                </a:lnTo>
                <a:lnTo>
                  <a:pt x="581578" y="42412"/>
                </a:lnTo>
                <a:lnTo>
                  <a:pt x="535288" y="24462"/>
                </a:lnTo>
                <a:lnTo>
                  <a:pt x="485294" y="11141"/>
                </a:lnTo>
                <a:lnTo>
                  <a:pt x="432177" y="2852"/>
                </a:lnTo>
                <a:lnTo>
                  <a:pt x="376519" y="0"/>
                </a:lnTo>
                <a:close/>
              </a:path>
              <a:path w="753109" h="527685">
                <a:moveTo>
                  <a:pt x="625524" y="65947"/>
                </a:moveTo>
                <a:lnTo>
                  <a:pt x="508301" y="65947"/>
                </a:lnTo>
                <a:lnTo>
                  <a:pt x="526774" y="68582"/>
                </a:lnTo>
                <a:lnTo>
                  <a:pt x="541717" y="75721"/>
                </a:lnTo>
                <a:lnTo>
                  <a:pt x="551718" y="86217"/>
                </a:lnTo>
                <a:lnTo>
                  <a:pt x="555366" y="98921"/>
                </a:lnTo>
                <a:lnTo>
                  <a:pt x="551718" y="111624"/>
                </a:lnTo>
                <a:lnTo>
                  <a:pt x="541717" y="122120"/>
                </a:lnTo>
                <a:lnTo>
                  <a:pt x="526774" y="129259"/>
                </a:lnTo>
                <a:lnTo>
                  <a:pt x="508301" y="131894"/>
                </a:lnTo>
                <a:lnTo>
                  <a:pt x="611844" y="131894"/>
                </a:lnTo>
                <a:lnTo>
                  <a:pt x="630317" y="134529"/>
                </a:lnTo>
                <a:lnTo>
                  <a:pt x="645260" y="141669"/>
                </a:lnTo>
                <a:lnTo>
                  <a:pt x="655261" y="152164"/>
                </a:lnTo>
                <a:lnTo>
                  <a:pt x="658908" y="164868"/>
                </a:lnTo>
                <a:lnTo>
                  <a:pt x="655261" y="177572"/>
                </a:lnTo>
                <a:lnTo>
                  <a:pt x="645260" y="188068"/>
                </a:lnTo>
                <a:lnTo>
                  <a:pt x="630317" y="195207"/>
                </a:lnTo>
                <a:lnTo>
                  <a:pt x="611844" y="197842"/>
                </a:lnTo>
                <a:lnTo>
                  <a:pt x="740416" y="197842"/>
                </a:lnTo>
                <a:lnTo>
                  <a:pt x="737118" y="187479"/>
                </a:lnTo>
                <a:lnTo>
                  <a:pt x="718070" y="152435"/>
                </a:lnTo>
                <a:lnTo>
                  <a:pt x="692410" y="120003"/>
                </a:lnTo>
                <a:lnTo>
                  <a:pt x="660721" y="90586"/>
                </a:lnTo>
                <a:lnTo>
                  <a:pt x="625524" y="65947"/>
                </a:lnTo>
                <a:close/>
              </a:path>
              <a:path w="753109" h="527685">
                <a:moveTo>
                  <a:pt x="464786" y="86556"/>
                </a:moveTo>
                <a:lnTo>
                  <a:pt x="350045" y="86556"/>
                </a:lnTo>
                <a:lnTo>
                  <a:pt x="361561" y="87012"/>
                </a:lnTo>
                <a:lnTo>
                  <a:pt x="370871" y="92326"/>
                </a:lnTo>
                <a:lnTo>
                  <a:pt x="376048" y="101644"/>
                </a:lnTo>
                <a:lnTo>
                  <a:pt x="376284" y="113170"/>
                </a:lnTo>
                <a:lnTo>
                  <a:pt x="371930" y="125579"/>
                </a:lnTo>
                <a:lnTo>
                  <a:pt x="363341" y="137547"/>
                </a:lnTo>
                <a:lnTo>
                  <a:pt x="351383" y="146541"/>
                </a:lnTo>
                <a:lnTo>
                  <a:pt x="338985" y="150854"/>
                </a:lnTo>
                <a:lnTo>
                  <a:pt x="569675" y="150854"/>
                </a:lnTo>
                <a:lnTo>
                  <a:pt x="578427" y="141669"/>
                </a:lnTo>
                <a:lnTo>
                  <a:pt x="593371" y="134529"/>
                </a:lnTo>
                <a:lnTo>
                  <a:pt x="611844" y="131894"/>
                </a:lnTo>
                <a:lnTo>
                  <a:pt x="508301" y="131894"/>
                </a:lnTo>
                <a:lnTo>
                  <a:pt x="489828" y="129259"/>
                </a:lnTo>
                <a:lnTo>
                  <a:pt x="474885" y="122120"/>
                </a:lnTo>
                <a:lnTo>
                  <a:pt x="464883" y="111624"/>
                </a:lnTo>
                <a:lnTo>
                  <a:pt x="461236" y="98921"/>
                </a:lnTo>
                <a:lnTo>
                  <a:pt x="464786" y="8655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346" y="1921638"/>
            <a:ext cx="159182" cy="14804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956804" y="2817876"/>
            <a:ext cx="535305" cy="515620"/>
            <a:chOff x="7956804" y="2817876"/>
            <a:chExt cx="535305" cy="515620"/>
          </a:xfrm>
        </p:grpSpPr>
        <p:sp>
          <p:nvSpPr>
            <p:cNvPr id="20" name="object 20"/>
            <p:cNvSpPr/>
            <p:nvPr/>
          </p:nvSpPr>
          <p:spPr>
            <a:xfrm>
              <a:off x="8127496" y="2817876"/>
              <a:ext cx="364490" cy="363220"/>
            </a:xfrm>
            <a:custGeom>
              <a:avLst/>
              <a:gdLst/>
              <a:ahLst/>
              <a:cxnLst/>
              <a:rect l="l" t="t" r="r" b="b"/>
              <a:pathLst>
                <a:path w="364490" h="363219">
                  <a:moveTo>
                    <a:pt x="334720" y="0"/>
                  </a:moveTo>
                  <a:lnTo>
                    <a:pt x="59559" y="246253"/>
                  </a:lnTo>
                  <a:lnTo>
                    <a:pt x="1520" y="317754"/>
                  </a:lnTo>
                  <a:lnTo>
                    <a:pt x="0" y="323911"/>
                  </a:lnTo>
                  <a:lnTo>
                    <a:pt x="1170" y="331200"/>
                  </a:lnTo>
                  <a:lnTo>
                    <a:pt x="31253" y="361521"/>
                  </a:lnTo>
                  <a:lnTo>
                    <a:pt x="38542" y="362721"/>
                  </a:lnTo>
                  <a:lnTo>
                    <a:pt x="44700" y="360934"/>
                  </a:lnTo>
                  <a:lnTo>
                    <a:pt x="116328" y="303022"/>
                  </a:lnTo>
                  <a:lnTo>
                    <a:pt x="358898" y="42672"/>
                  </a:lnTo>
                  <a:lnTo>
                    <a:pt x="362839" y="36343"/>
                  </a:lnTo>
                  <a:lnTo>
                    <a:pt x="364232" y="28336"/>
                  </a:lnTo>
                  <a:lnTo>
                    <a:pt x="362005" y="19115"/>
                  </a:lnTo>
                  <a:lnTo>
                    <a:pt x="355088" y="9143"/>
                  </a:lnTo>
                  <a:lnTo>
                    <a:pt x="344719" y="2047"/>
                  </a:lnTo>
                  <a:lnTo>
                    <a:pt x="3347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804" y="3168427"/>
              <a:ext cx="181356" cy="16497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31545" y="859789"/>
            <a:ext cx="1221740" cy="219075"/>
            <a:chOff x="431545" y="859789"/>
            <a:chExt cx="1221740" cy="219075"/>
          </a:xfrm>
        </p:grpSpPr>
        <p:sp>
          <p:nvSpPr>
            <p:cNvPr id="23" name="object 23"/>
            <p:cNvSpPr/>
            <p:nvPr/>
          </p:nvSpPr>
          <p:spPr>
            <a:xfrm>
              <a:off x="444245" y="872489"/>
              <a:ext cx="1196340" cy="193675"/>
            </a:xfrm>
            <a:custGeom>
              <a:avLst/>
              <a:gdLst/>
              <a:ahLst/>
              <a:cxnLst/>
              <a:rect l="l" t="t" r="r" b="b"/>
              <a:pathLst>
                <a:path w="1196339" h="193675">
                  <a:moveTo>
                    <a:pt x="119634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64516" y="183134"/>
                  </a:lnTo>
                  <a:lnTo>
                    <a:pt x="64516" y="64515"/>
                  </a:lnTo>
                  <a:lnTo>
                    <a:pt x="797560" y="64515"/>
                  </a:lnTo>
                  <a:lnTo>
                    <a:pt x="11963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4245" y="872489"/>
              <a:ext cx="1196340" cy="193675"/>
            </a:xfrm>
            <a:custGeom>
              <a:avLst/>
              <a:gdLst/>
              <a:ahLst/>
              <a:cxnLst/>
              <a:rect l="l" t="t" r="r" b="b"/>
              <a:pathLst>
                <a:path w="1196339" h="193675">
                  <a:moveTo>
                    <a:pt x="0" y="0"/>
                  </a:moveTo>
                  <a:lnTo>
                    <a:pt x="1196340" y="0"/>
                  </a:lnTo>
                  <a:lnTo>
                    <a:pt x="797560" y="64515"/>
                  </a:lnTo>
                  <a:lnTo>
                    <a:pt x="64516" y="64515"/>
                  </a:lnTo>
                  <a:lnTo>
                    <a:pt x="64516" y="183134"/>
                  </a:lnTo>
                  <a:lnTo>
                    <a:pt x="0" y="19354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70586" y="2987294"/>
            <a:ext cx="1247775" cy="71120"/>
            <a:chOff x="370586" y="2987294"/>
            <a:chExt cx="1247775" cy="71120"/>
          </a:xfrm>
        </p:grpSpPr>
        <p:sp>
          <p:nvSpPr>
            <p:cNvPr id="26" name="object 26"/>
            <p:cNvSpPr/>
            <p:nvPr/>
          </p:nvSpPr>
          <p:spPr>
            <a:xfrm>
              <a:off x="383286" y="2999994"/>
              <a:ext cx="1222375" cy="45720"/>
            </a:xfrm>
            <a:custGeom>
              <a:avLst/>
              <a:gdLst/>
              <a:ahLst/>
              <a:cxnLst/>
              <a:rect l="l" t="t" r="r" b="b"/>
              <a:pathLst>
                <a:path w="1222375" h="45719">
                  <a:moveTo>
                    <a:pt x="1218819" y="0"/>
                  </a:moveTo>
                  <a:lnTo>
                    <a:pt x="3416" y="0"/>
                  </a:lnTo>
                  <a:lnTo>
                    <a:pt x="0" y="3429"/>
                  </a:lnTo>
                  <a:lnTo>
                    <a:pt x="0" y="7619"/>
                  </a:lnTo>
                  <a:lnTo>
                    <a:pt x="0" y="42291"/>
                  </a:lnTo>
                  <a:lnTo>
                    <a:pt x="3416" y="45719"/>
                  </a:lnTo>
                  <a:lnTo>
                    <a:pt x="1218819" y="45719"/>
                  </a:lnTo>
                  <a:lnTo>
                    <a:pt x="1222248" y="42291"/>
                  </a:lnTo>
                  <a:lnTo>
                    <a:pt x="1222248" y="3429"/>
                  </a:lnTo>
                  <a:lnTo>
                    <a:pt x="12188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286" y="2999994"/>
              <a:ext cx="1222375" cy="45720"/>
            </a:xfrm>
            <a:custGeom>
              <a:avLst/>
              <a:gdLst/>
              <a:ahLst/>
              <a:cxnLst/>
              <a:rect l="l" t="t" r="r" b="b"/>
              <a:pathLst>
                <a:path w="1222375" h="45719">
                  <a:moveTo>
                    <a:pt x="0" y="7619"/>
                  </a:moveTo>
                  <a:lnTo>
                    <a:pt x="0" y="3429"/>
                  </a:lnTo>
                  <a:lnTo>
                    <a:pt x="3416" y="0"/>
                  </a:lnTo>
                  <a:lnTo>
                    <a:pt x="7620" y="0"/>
                  </a:lnTo>
                  <a:lnTo>
                    <a:pt x="1214627" y="0"/>
                  </a:lnTo>
                  <a:lnTo>
                    <a:pt x="1218819" y="0"/>
                  </a:lnTo>
                  <a:lnTo>
                    <a:pt x="1222248" y="3429"/>
                  </a:lnTo>
                  <a:lnTo>
                    <a:pt x="1222248" y="7619"/>
                  </a:lnTo>
                  <a:lnTo>
                    <a:pt x="1222248" y="38100"/>
                  </a:lnTo>
                  <a:lnTo>
                    <a:pt x="1222248" y="42291"/>
                  </a:lnTo>
                  <a:lnTo>
                    <a:pt x="1218819" y="45719"/>
                  </a:lnTo>
                  <a:lnTo>
                    <a:pt x="1214627" y="45719"/>
                  </a:lnTo>
                  <a:lnTo>
                    <a:pt x="7620" y="45719"/>
                  </a:lnTo>
                  <a:lnTo>
                    <a:pt x="3416" y="45719"/>
                  </a:lnTo>
                  <a:lnTo>
                    <a:pt x="0" y="42291"/>
                  </a:lnTo>
                  <a:lnTo>
                    <a:pt x="0" y="38100"/>
                  </a:lnTo>
                  <a:lnTo>
                    <a:pt x="0" y="761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172197" y="3869690"/>
            <a:ext cx="1577340" cy="71120"/>
            <a:chOff x="7172197" y="3869690"/>
            <a:chExt cx="1577340" cy="71120"/>
          </a:xfrm>
        </p:grpSpPr>
        <p:sp>
          <p:nvSpPr>
            <p:cNvPr id="29" name="object 29"/>
            <p:cNvSpPr/>
            <p:nvPr/>
          </p:nvSpPr>
          <p:spPr>
            <a:xfrm>
              <a:off x="7184897" y="3882390"/>
              <a:ext cx="1551940" cy="45720"/>
            </a:xfrm>
            <a:custGeom>
              <a:avLst/>
              <a:gdLst/>
              <a:ahLst/>
              <a:cxnLst/>
              <a:rect l="l" t="t" r="r" b="b"/>
              <a:pathLst>
                <a:path w="1551940" h="45720">
                  <a:moveTo>
                    <a:pt x="1548002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42291"/>
                  </a:lnTo>
                  <a:lnTo>
                    <a:pt x="3428" y="45720"/>
                  </a:lnTo>
                  <a:lnTo>
                    <a:pt x="1548002" y="45720"/>
                  </a:lnTo>
                  <a:lnTo>
                    <a:pt x="1551431" y="42291"/>
                  </a:lnTo>
                  <a:lnTo>
                    <a:pt x="1551431" y="3429"/>
                  </a:lnTo>
                  <a:lnTo>
                    <a:pt x="15480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84897" y="3882390"/>
              <a:ext cx="1551940" cy="45720"/>
            </a:xfrm>
            <a:custGeom>
              <a:avLst/>
              <a:gdLst/>
              <a:ahLst/>
              <a:cxnLst/>
              <a:rect l="l" t="t" r="r" b="b"/>
              <a:pathLst>
                <a:path w="1551940" h="45720">
                  <a:moveTo>
                    <a:pt x="0" y="7620"/>
                  </a:moveTo>
                  <a:lnTo>
                    <a:pt x="0" y="3429"/>
                  </a:lnTo>
                  <a:lnTo>
                    <a:pt x="3428" y="0"/>
                  </a:lnTo>
                  <a:lnTo>
                    <a:pt x="7620" y="0"/>
                  </a:lnTo>
                  <a:lnTo>
                    <a:pt x="1543811" y="0"/>
                  </a:lnTo>
                  <a:lnTo>
                    <a:pt x="1548002" y="0"/>
                  </a:lnTo>
                  <a:lnTo>
                    <a:pt x="1551431" y="3429"/>
                  </a:lnTo>
                  <a:lnTo>
                    <a:pt x="1551431" y="7620"/>
                  </a:lnTo>
                  <a:lnTo>
                    <a:pt x="1551431" y="38100"/>
                  </a:lnTo>
                  <a:lnTo>
                    <a:pt x="1551431" y="42291"/>
                  </a:lnTo>
                  <a:lnTo>
                    <a:pt x="1548002" y="45720"/>
                  </a:lnTo>
                  <a:lnTo>
                    <a:pt x="1543811" y="45720"/>
                  </a:lnTo>
                  <a:lnTo>
                    <a:pt x="7620" y="45720"/>
                  </a:lnTo>
                  <a:lnTo>
                    <a:pt x="3428" y="45720"/>
                  </a:lnTo>
                  <a:lnTo>
                    <a:pt x="0" y="42291"/>
                  </a:lnTo>
                  <a:lnTo>
                    <a:pt x="0" y="38100"/>
                  </a:lnTo>
                  <a:lnTo>
                    <a:pt x="0" y="762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69061" y="4249165"/>
            <a:ext cx="1395730" cy="81915"/>
            <a:chOff x="369061" y="4249165"/>
            <a:chExt cx="1395730" cy="81915"/>
          </a:xfrm>
        </p:grpSpPr>
        <p:sp>
          <p:nvSpPr>
            <p:cNvPr id="32" name="object 32"/>
            <p:cNvSpPr/>
            <p:nvPr/>
          </p:nvSpPr>
          <p:spPr>
            <a:xfrm>
              <a:off x="381761" y="4261865"/>
              <a:ext cx="1370330" cy="56515"/>
            </a:xfrm>
            <a:custGeom>
              <a:avLst/>
              <a:gdLst/>
              <a:ahLst/>
              <a:cxnLst/>
              <a:rect l="l" t="t" r="r" b="b"/>
              <a:pathLst>
                <a:path w="1370330" h="56514">
                  <a:moveTo>
                    <a:pt x="1365885" y="0"/>
                  </a:moveTo>
                  <a:lnTo>
                    <a:pt x="4203" y="0"/>
                  </a:lnTo>
                  <a:lnTo>
                    <a:pt x="0" y="4191"/>
                  </a:lnTo>
                  <a:lnTo>
                    <a:pt x="0" y="9398"/>
                  </a:lnTo>
                  <a:lnTo>
                    <a:pt x="0" y="52197"/>
                  </a:lnTo>
                  <a:lnTo>
                    <a:pt x="4203" y="56388"/>
                  </a:lnTo>
                  <a:lnTo>
                    <a:pt x="1365885" y="56388"/>
                  </a:lnTo>
                  <a:lnTo>
                    <a:pt x="1370076" y="52197"/>
                  </a:lnTo>
                  <a:lnTo>
                    <a:pt x="1370076" y="4191"/>
                  </a:lnTo>
                  <a:lnTo>
                    <a:pt x="13658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1761" y="4261865"/>
              <a:ext cx="1370330" cy="56515"/>
            </a:xfrm>
            <a:custGeom>
              <a:avLst/>
              <a:gdLst/>
              <a:ahLst/>
              <a:cxnLst/>
              <a:rect l="l" t="t" r="r" b="b"/>
              <a:pathLst>
                <a:path w="1370330" h="56514">
                  <a:moveTo>
                    <a:pt x="0" y="9398"/>
                  </a:moveTo>
                  <a:lnTo>
                    <a:pt x="0" y="4191"/>
                  </a:lnTo>
                  <a:lnTo>
                    <a:pt x="4203" y="0"/>
                  </a:lnTo>
                  <a:lnTo>
                    <a:pt x="9398" y="0"/>
                  </a:lnTo>
                  <a:lnTo>
                    <a:pt x="1360677" y="0"/>
                  </a:lnTo>
                  <a:lnTo>
                    <a:pt x="1365885" y="0"/>
                  </a:lnTo>
                  <a:lnTo>
                    <a:pt x="1370076" y="4191"/>
                  </a:lnTo>
                  <a:lnTo>
                    <a:pt x="1370076" y="9398"/>
                  </a:lnTo>
                  <a:lnTo>
                    <a:pt x="1370076" y="46990"/>
                  </a:lnTo>
                  <a:lnTo>
                    <a:pt x="1370076" y="52197"/>
                  </a:lnTo>
                  <a:lnTo>
                    <a:pt x="1365885" y="56388"/>
                  </a:lnTo>
                  <a:lnTo>
                    <a:pt x="1360677" y="56388"/>
                  </a:lnTo>
                  <a:lnTo>
                    <a:pt x="9398" y="56388"/>
                  </a:lnTo>
                  <a:lnTo>
                    <a:pt x="4203" y="56388"/>
                  </a:lnTo>
                  <a:lnTo>
                    <a:pt x="0" y="52197"/>
                  </a:lnTo>
                  <a:lnTo>
                    <a:pt x="0" y="46990"/>
                  </a:lnTo>
                  <a:lnTo>
                    <a:pt x="0" y="939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146290" y="2641345"/>
            <a:ext cx="1577340" cy="71120"/>
            <a:chOff x="7146290" y="2641345"/>
            <a:chExt cx="1577340" cy="71120"/>
          </a:xfrm>
        </p:grpSpPr>
        <p:sp>
          <p:nvSpPr>
            <p:cNvPr id="35" name="object 35"/>
            <p:cNvSpPr/>
            <p:nvPr/>
          </p:nvSpPr>
          <p:spPr>
            <a:xfrm>
              <a:off x="7158990" y="2654045"/>
              <a:ext cx="1551940" cy="45720"/>
            </a:xfrm>
            <a:custGeom>
              <a:avLst/>
              <a:gdLst/>
              <a:ahLst/>
              <a:cxnLst/>
              <a:rect l="l" t="t" r="r" b="b"/>
              <a:pathLst>
                <a:path w="1551940" h="45719">
                  <a:moveTo>
                    <a:pt x="1548002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42291"/>
                  </a:lnTo>
                  <a:lnTo>
                    <a:pt x="3428" y="45720"/>
                  </a:lnTo>
                  <a:lnTo>
                    <a:pt x="1548002" y="45720"/>
                  </a:lnTo>
                  <a:lnTo>
                    <a:pt x="1551431" y="42291"/>
                  </a:lnTo>
                  <a:lnTo>
                    <a:pt x="1551431" y="3429"/>
                  </a:lnTo>
                  <a:lnTo>
                    <a:pt x="15480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58990" y="2654045"/>
              <a:ext cx="1551940" cy="45720"/>
            </a:xfrm>
            <a:custGeom>
              <a:avLst/>
              <a:gdLst/>
              <a:ahLst/>
              <a:cxnLst/>
              <a:rect l="l" t="t" r="r" b="b"/>
              <a:pathLst>
                <a:path w="1551940" h="45719">
                  <a:moveTo>
                    <a:pt x="0" y="7620"/>
                  </a:moveTo>
                  <a:lnTo>
                    <a:pt x="0" y="3429"/>
                  </a:lnTo>
                  <a:lnTo>
                    <a:pt x="3428" y="0"/>
                  </a:lnTo>
                  <a:lnTo>
                    <a:pt x="7619" y="0"/>
                  </a:lnTo>
                  <a:lnTo>
                    <a:pt x="1543811" y="0"/>
                  </a:lnTo>
                  <a:lnTo>
                    <a:pt x="1548002" y="0"/>
                  </a:lnTo>
                  <a:lnTo>
                    <a:pt x="1551431" y="3429"/>
                  </a:lnTo>
                  <a:lnTo>
                    <a:pt x="1551431" y="7620"/>
                  </a:lnTo>
                  <a:lnTo>
                    <a:pt x="1551431" y="38100"/>
                  </a:lnTo>
                  <a:lnTo>
                    <a:pt x="1551431" y="42291"/>
                  </a:lnTo>
                  <a:lnTo>
                    <a:pt x="1548002" y="45720"/>
                  </a:lnTo>
                  <a:lnTo>
                    <a:pt x="1543811" y="45720"/>
                  </a:lnTo>
                  <a:lnTo>
                    <a:pt x="7619" y="45720"/>
                  </a:lnTo>
                  <a:lnTo>
                    <a:pt x="3428" y="45720"/>
                  </a:lnTo>
                  <a:lnTo>
                    <a:pt x="0" y="42291"/>
                  </a:lnTo>
                  <a:lnTo>
                    <a:pt x="0" y="38100"/>
                  </a:lnTo>
                  <a:lnTo>
                    <a:pt x="0" y="762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4740" y="830580"/>
            <a:ext cx="1299971" cy="1905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9311" y="5044440"/>
            <a:ext cx="1295400" cy="1905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431" y="5003291"/>
            <a:ext cx="1225295" cy="23164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49267" y="858011"/>
            <a:ext cx="45719" cy="101193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2391" y="4405884"/>
            <a:ext cx="70103" cy="902207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862582" y="4553965"/>
            <a:ext cx="71120" cy="702310"/>
            <a:chOff x="1862582" y="4553965"/>
            <a:chExt cx="71120" cy="702310"/>
          </a:xfrm>
        </p:grpSpPr>
        <p:sp>
          <p:nvSpPr>
            <p:cNvPr id="45" name="object 45"/>
            <p:cNvSpPr/>
            <p:nvPr/>
          </p:nvSpPr>
          <p:spPr>
            <a:xfrm>
              <a:off x="1875282" y="4566665"/>
              <a:ext cx="45720" cy="676910"/>
            </a:xfrm>
            <a:custGeom>
              <a:avLst/>
              <a:gdLst/>
              <a:ahLst/>
              <a:cxnLst/>
              <a:rect l="l" t="t" r="r" b="b"/>
              <a:pathLst>
                <a:path w="45719" h="676910">
                  <a:moveTo>
                    <a:pt x="42291" y="0"/>
                  </a:moveTo>
                  <a:lnTo>
                    <a:pt x="7619" y="0"/>
                  </a:lnTo>
                  <a:lnTo>
                    <a:pt x="3429" y="0"/>
                  </a:lnTo>
                  <a:lnTo>
                    <a:pt x="0" y="3416"/>
                  </a:lnTo>
                  <a:lnTo>
                    <a:pt x="0" y="673239"/>
                  </a:lnTo>
                  <a:lnTo>
                    <a:pt x="3429" y="676656"/>
                  </a:lnTo>
                  <a:lnTo>
                    <a:pt x="42291" y="676656"/>
                  </a:lnTo>
                  <a:lnTo>
                    <a:pt x="45719" y="673239"/>
                  </a:lnTo>
                  <a:lnTo>
                    <a:pt x="45719" y="3416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5282" y="4566665"/>
              <a:ext cx="45720" cy="676910"/>
            </a:xfrm>
            <a:custGeom>
              <a:avLst/>
              <a:gdLst/>
              <a:ahLst/>
              <a:cxnLst/>
              <a:rect l="l" t="t" r="r" b="b"/>
              <a:pathLst>
                <a:path w="45719" h="676910">
                  <a:moveTo>
                    <a:pt x="7619" y="0"/>
                  </a:moveTo>
                  <a:lnTo>
                    <a:pt x="3429" y="0"/>
                  </a:lnTo>
                  <a:lnTo>
                    <a:pt x="0" y="3416"/>
                  </a:lnTo>
                  <a:lnTo>
                    <a:pt x="0" y="7620"/>
                  </a:lnTo>
                  <a:lnTo>
                    <a:pt x="0" y="669036"/>
                  </a:lnTo>
                  <a:lnTo>
                    <a:pt x="0" y="673239"/>
                  </a:lnTo>
                  <a:lnTo>
                    <a:pt x="3429" y="676656"/>
                  </a:lnTo>
                  <a:lnTo>
                    <a:pt x="7619" y="676656"/>
                  </a:lnTo>
                  <a:lnTo>
                    <a:pt x="38100" y="676656"/>
                  </a:lnTo>
                  <a:lnTo>
                    <a:pt x="42291" y="676656"/>
                  </a:lnTo>
                  <a:lnTo>
                    <a:pt x="45719" y="673239"/>
                  </a:lnTo>
                  <a:lnTo>
                    <a:pt x="45719" y="669036"/>
                  </a:lnTo>
                  <a:lnTo>
                    <a:pt x="45719" y="7620"/>
                  </a:lnTo>
                  <a:lnTo>
                    <a:pt x="45719" y="3416"/>
                  </a:lnTo>
                  <a:lnTo>
                    <a:pt x="42291" y="0"/>
                  </a:lnTo>
                  <a:lnTo>
                    <a:pt x="38100" y="0"/>
                  </a:lnTo>
                  <a:lnTo>
                    <a:pt x="7619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3916" y="1915667"/>
            <a:ext cx="45720" cy="868679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3528314" y="4480814"/>
            <a:ext cx="71120" cy="754380"/>
            <a:chOff x="3528314" y="4480814"/>
            <a:chExt cx="71120" cy="754380"/>
          </a:xfrm>
        </p:grpSpPr>
        <p:sp>
          <p:nvSpPr>
            <p:cNvPr id="55" name="object 55"/>
            <p:cNvSpPr/>
            <p:nvPr/>
          </p:nvSpPr>
          <p:spPr>
            <a:xfrm>
              <a:off x="3541014" y="4493514"/>
              <a:ext cx="45720" cy="728980"/>
            </a:xfrm>
            <a:custGeom>
              <a:avLst/>
              <a:gdLst/>
              <a:ahLst/>
              <a:cxnLst/>
              <a:rect l="l" t="t" r="r" b="b"/>
              <a:pathLst>
                <a:path w="45720" h="728979">
                  <a:moveTo>
                    <a:pt x="42290" y="0"/>
                  </a:moveTo>
                  <a:lnTo>
                    <a:pt x="7620" y="0"/>
                  </a:lnTo>
                  <a:lnTo>
                    <a:pt x="3428" y="0"/>
                  </a:lnTo>
                  <a:lnTo>
                    <a:pt x="0" y="3416"/>
                  </a:lnTo>
                  <a:lnTo>
                    <a:pt x="0" y="725055"/>
                  </a:lnTo>
                  <a:lnTo>
                    <a:pt x="3428" y="728472"/>
                  </a:lnTo>
                  <a:lnTo>
                    <a:pt x="42290" y="728472"/>
                  </a:lnTo>
                  <a:lnTo>
                    <a:pt x="45720" y="725055"/>
                  </a:lnTo>
                  <a:lnTo>
                    <a:pt x="45720" y="3416"/>
                  </a:lnTo>
                  <a:lnTo>
                    <a:pt x="422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41014" y="4493514"/>
              <a:ext cx="45720" cy="728980"/>
            </a:xfrm>
            <a:custGeom>
              <a:avLst/>
              <a:gdLst/>
              <a:ahLst/>
              <a:cxnLst/>
              <a:rect l="l" t="t" r="r" b="b"/>
              <a:pathLst>
                <a:path w="45720" h="728979">
                  <a:moveTo>
                    <a:pt x="7620" y="0"/>
                  </a:moveTo>
                  <a:lnTo>
                    <a:pt x="3428" y="0"/>
                  </a:lnTo>
                  <a:lnTo>
                    <a:pt x="0" y="3416"/>
                  </a:lnTo>
                  <a:lnTo>
                    <a:pt x="0" y="7620"/>
                  </a:lnTo>
                  <a:lnTo>
                    <a:pt x="0" y="720852"/>
                  </a:lnTo>
                  <a:lnTo>
                    <a:pt x="0" y="725055"/>
                  </a:lnTo>
                  <a:lnTo>
                    <a:pt x="3428" y="728472"/>
                  </a:lnTo>
                  <a:lnTo>
                    <a:pt x="7620" y="728472"/>
                  </a:lnTo>
                  <a:lnTo>
                    <a:pt x="38100" y="728472"/>
                  </a:lnTo>
                  <a:lnTo>
                    <a:pt x="42290" y="728472"/>
                  </a:lnTo>
                  <a:lnTo>
                    <a:pt x="45720" y="725055"/>
                  </a:lnTo>
                  <a:lnTo>
                    <a:pt x="45720" y="720852"/>
                  </a:lnTo>
                  <a:lnTo>
                    <a:pt x="45720" y="7620"/>
                  </a:lnTo>
                  <a:lnTo>
                    <a:pt x="45720" y="3416"/>
                  </a:lnTo>
                  <a:lnTo>
                    <a:pt x="42290" y="0"/>
                  </a:lnTo>
                  <a:lnTo>
                    <a:pt x="38100" y="0"/>
                  </a:lnTo>
                  <a:lnTo>
                    <a:pt x="762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381435" y="2299860"/>
            <a:ext cx="4026318" cy="1797031"/>
            <a:chOff x="2329433" y="2410205"/>
            <a:chExt cx="4121150" cy="1746885"/>
          </a:xfrm>
        </p:grpSpPr>
        <p:sp>
          <p:nvSpPr>
            <p:cNvPr id="58" name="object 58"/>
            <p:cNvSpPr/>
            <p:nvPr/>
          </p:nvSpPr>
          <p:spPr>
            <a:xfrm>
              <a:off x="2329433" y="2458952"/>
              <a:ext cx="4121150" cy="1698138"/>
            </a:xfrm>
            <a:custGeom>
              <a:avLst/>
              <a:gdLst/>
              <a:ahLst/>
              <a:cxnLst/>
              <a:rect l="l" t="t" r="r" b="b"/>
              <a:pathLst>
                <a:path w="4121150" h="1746885">
                  <a:moveTo>
                    <a:pt x="2060448" y="0"/>
                  </a:moveTo>
                  <a:lnTo>
                    <a:pt x="1995042" y="431"/>
                  </a:lnTo>
                  <a:lnTo>
                    <a:pt x="1930145" y="1717"/>
                  </a:lnTo>
                  <a:lnTo>
                    <a:pt x="1865786" y="3845"/>
                  </a:lnTo>
                  <a:lnTo>
                    <a:pt x="1801996" y="6802"/>
                  </a:lnTo>
                  <a:lnTo>
                    <a:pt x="1738804" y="10576"/>
                  </a:lnTo>
                  <a:lnTo>
                    <a:pt x="1676241" y="15153"/>
                  </a:lnTo>
                  <a:lnTo>
                    <a:pt x="1614337" y="20520"/>
                  </a:lnTo>
                  <a:lnTo>
                    <a:pt x="1553123" y="26666"/>
                  </a:lnTo>
                  <a:lnTo>
                    <a:pt x="1492627" y="33576"/>
                  </a:lnTo>
                  <a:lnTo>
                    <a:pt x="1432881" y="41239"/>
                  </a:lnTo>
                  <a:lnTo>
                    <a:pt x="1373915" y="49642"/>
                  </a:lnTo>
                  <a:lnTo>
                    <a:pt x="1315759" y="58772"/>
                  </a:lnTo>
                  <a:lnTo>
                    <a:pt x="1258443" y="68615"/>
                  </a:lnTo>
                  <a:lnTo>
                    <a:pt x="1201996" y="79160"/>
                  </a:lnTo>
                  <a:lnTo>
                    <a:pt x="1146451" y="90393"/>
                  </a:lnTo>
                  <a:lnTo>
                    <a:pt x="1091836" y="102302"/>
                  </a:lnTo>
                  <a:lnTo>
                    <a:pt x="1038181" y="114874"/>
                  </a:lnTo>
                  <a:lnTo>
                    <a:pt x="985518" y="128097"/>
                  </a:lnTo>
                  <a:lnTo>
                    <a:pt x="933875" y="141956"/>
                  </a:lnTo>
                  <a:lnTo>
                    <a:pt x="883284" y="156440"/>
                  </a:lnTo>
                  <a:lnTo>
                    <a:pt x="833774" y="171536"/>
                  </a:lnTo>
                  <a:lnTo>
                    <a:pt x="785376" y="187231"/>
                  </a:lnTo>
                  <a:lnTo>
                    <a:pt x="738120" y="203512"/>
                  </a:lnTo>
                  <a:lnTo>
                    <a:pt x="692036" y="220367"/>
                  </a:lnTo>
                  <a:lnTo>
                    <a:pt x="647153" y="237782"/>
                  </a:lnTo>
                  <a:lnTo>
                    <a:pt x="603504" y="255746"/>
                  </a:lnTo>
                  <a:lnTo>
                    <a:pt x="561116" y="274244"/>
                  </a:lnTo>
                  <a:lnTo>
                    <a:pt x="520021" y="293265"/>
                  </a:lnTo>
                  <a:lnTo>
                    <a:pt x="480249" y="312796"/>
                  </a:lnTo>
                  <a:lnTo>
                    <a:pt x="441830" y="332823"/>
                  </a:lnTo>
                  <a:lnTo>
                    <a:pt x="404795" y="353334"/>
                  </a:lnTo>
                  <a:lnTo>
                    <a:pt x="369172" y="374317"/>
                  </a:lnTo>
                  <a:lnTo>
                    <a:pt x="334994" y="395758"/>
                  </a:lnTo>
                  <a:lnTo>
                    <a:pt x="302288" y="417644"/>
                  </a:lnTo>
                  <a:lnTo>
                    <a:pt x="271087" y="439964"/>
                  </a:lnTo>
                  <a:lnTo>
                    <a:pt x="213317" y="485851"/>
                  </a:lnTo>
                  <a:lnTo>
                    <a:pt x="161925" y="533316"/>
                  </a:lnTo>
                  <a:lnTo>
                    <a:pt x="117151" y="582257"/>
                  </a:lnTo>
                  <a:lnTo>
                    <a:pt x="79238" y="632573"/>
                  </a:lnTo>
                  <a:lnTo>
                    <a:pt x="48427" y="684159"/>
                  </a:lnTo>
                  <a:lnTo>
                    <a:pt x="24959" y="736916"/>
                  </a:lnTo>
                  <a:lnTo>
                    <a:pt x="9075" y="790739"/>
                  </a:lnTo>
                  <a:lnTo>
                    <a:pt x="1018" y="845527"/>
                  </a:lnTo>
                  <a:lnTo>
                    <a:pt x="0" y="873252"/>
                  </a:lnTo>
                  <a:lnTo>
                    <a:pt x="1018" y="900976"/>
                  </a:lnTo>
                  <a:lnTo>
                    <a:pt x="9075" y="955764"/>
                  </a:lnTo>
                  <a:lnTo>
                    <a:pt x="24959" y="1009587"/>
                  </a:lnTo>
                  <a:lnTo>
                    <a:pt x="48427" y="1062344"/>
                  </a:lnTo>
                  <a:lnTo>
                    <a:pt x="79238" y="1113930"/>
                  </a:lnTo>
                  <a:lnTo>
                    <a:pt x="117151" y="1164246"/>
                  </a:lnTo>
                  <a:lnTo>
                    <a:pt x="161925" y="1213187"/>
                  </a:lnTo>
                  <a:lnTo>
                    <a:pt x="213317" y="1260652"/>
                  </a:lnTo>
                  <a:lnTo>
                    <a:pt x="271087" y="1306539"/>
                  </a:lnTo>
                  <a:lnTo>
                    <a:pt x="302288" y="1328859"/>
                  </a:lnTo>
                  <a:lnTo>
                    <a:pt x="334994" y="1350745"/>
                  </a:lnTo>
                  <a:lnTo>
                    <a:pt x="369172" y="1372186"/>
                  </a:lnTo>
                  <a:lnTo>
                    <a:pt x="404795" y="1393169"/>
                  </a:lnTo>
                  <a:lnTo>
                    <a:pt x="441830" y="1413680"/>
                  </a:lnTo>
                  <a:lnTo>
                    <a:pt x="480249" y="1433707"/>
                  </a:lnTo>
                  <a:lnTo>
                    <a:pt x="520021" y="1453238"/>
                  </a:lnTo>
                  <a:lnTo>
                    <a:pt x="561116" y="1472259"/>
                  </a:lnTo>
                  <a:lnTo>
                    <a:pt x="603504" y="1490757"/>
                  </a:lnTo>
                  <a:lnTo>
                    <a:pt x="647153" y="1508721"/>
                  </a:lnTo>
                  <a:lnTo>
                    <a:pt x="692036" y="1526136"/>
                  </a:lnTo>
                  <a:lnTo>
                    <a:pt x="738120" y="1542991"/>
                  </a:lnTo>
                  <a:lnTo>
                    <a:pt x="785376" y="1559272"/>
                  </a:lnTo>
                  <a:lnTo>
                    <a:pt x="833774" y="1574967"/>
                  </a:lnTo>
                  <a:lnTo>
                    <a:pt x="883284" y="1590063"/>
                  </a:lnTo>
                  <a:lnTo>
                    <a:pt x="933875" y="1604547"/>
                  </a:lnTo>
                  <a:lnTo>
                    <a:pt x="985518" y="1618406"/>
                  </a:lnTo>
                  <a:lnTo>
                    <a:pt x="1038181" y="1631629"/>
                  </a:lnTo>
                  <a:lnTo>
                    <a:pt x="1091836" y="1644201"/>
                  </a:lnTo>
                  <a:lnTo>
                    <a:pt x="1146451" y="1656110"/>
                  </a:lnTo>
                  <a:lnTo>
                    <a:pt x="1201996" y="1667343"/>
                  </a:lnTo>
                  <a:lnTo>
                    <a:pt x="1258443" y="1677888"/>
                  </a:lnTo>
                  <a:lnTo>
                    <a:pt x="1315759" y="1687731"/>
                  </a:lnTo>
                  <a:lnTo>
                    <a:pt x="1373915" y="1696861"/>
                  </a:lnTo>
                  <a:lnTo>
                    <a:pt x="1432881" y="1705264"/>
                  </a:lnTo>
                  <a:lnTo>
                    <a:pt x="1492627" y="1712927"/>
                  </a:lnTo>
                  <a:lnTo>
                    <a:pt x="1553123" y="1719837"/>
                  </a:lnTo>
                  <a:lnTo>
                    <a:pt x="1614337" y="1725983"/>
                  </a:lnTo>
                  <a:lnTo>
                    <a:pt x="1676241" y="1731350"/>
                  </a:lnTo>
                  <a:lnTo>
                    <a:pt x="1738804" y="1735927"/>
                  </a:lnTo>
                  <a:lnTo>
                    <a:pt x="1801996" y="1739701"/>
                  </a:lnTo>
                  <a:lnTo>
                    <a:pt x="1865786" y="1742658"/>
                  </a:lnTo>
                  <a:lnTo>
                    <a:pt x="1930145" y="1744786"/>
                  </a:lnTo>
                  <a:lnTo>
                    <a:pt x="1995042" y="1746072"/>
                  </a:lnTo>
                  <a:lnTo>
                    <a:pt x="2060448" y="1746504"/>
                  </a:lnTo>
                  <a:lnTo>
                    <a:pt x="2125853" y="1746072"/>
                  </a:lnTo>
                  <a:lnTo>
                    <a:pt x="2190750" y="1744786"/>
                  </a:lnTo>
                  <a:lnTo>
                    <a:pt x="2255109" y="1742658"/>
                  </a:lnTo>
                  <a:lnTo>
                    <a:pt x="2318899" y="1739701"/>
                  </a:lnTo>
                  <a:lnTo>
                    <a:pt x="2382091" y="1735927"/>
                  </a:lnTo>
                  <a:lnTo>
                    <a:pt x="2444654" y="1731350"/>
                  </a:lnTo>
                  <a:lnTo>
                    <a:pt x="2506558" y="1725983"/>
                  </a:lnTo>
                  <a:lnTo>
                    <a:pt x="2567772" y="1719837"/>
                  </a:lnTo>
                  <a:lnTo>
                    <a:pt x="2628268" y="1712927"/>
                  </a:lnTo>
                  <a:lnTo>
                    <a:pt x="2688014" y="1705264"/>
                  </a:lnTo>
                  <a:lnTo>
                    <a:pt x="2746980" y="1696861"/>
                  </a:lnTo>
                  <a:lnTo>
                    <a:pt x="2805136" y="1687731"/>
                  </a:lnTo>
                  <a:lnTo>
                    <a:pt x="2862453" y="1677888"/>
                  </a:lnTo>
                  <a:lnTo>
                    <a:pt x="2918899" y="1667343"/>
                  </a:lnTo>
                  <a:lnTo>
                    <a:pt x="2974444" y="1656110"/>
                  </a:lnTo>
                  <a:lnTo>
                    <a:pt x="3029059" y="1644201"/>
                  </a:lnTo>
                  <a:lnTo>
                    <a:pt x="3082714" y="1631629"/>
                  </a:lnTo>
                  <a:lnTo>
                    <a:pt x="3135377" y="1618406"/>
                  </a:lnTo>
                  <a:lnTo>
                    <a:pt x="3187020" y="1604547"/>
                  </a:lnTo>
                  <a:lnTo>
                    <a:pt x="3237611" y="1590063"/>
                  </a:lnTo>
                  <a:lnTo>
                    <a:pt x="3287121" y="1574967"/>
                  </a:lnTo>
                  <a:lnTo>
                    <a:pt x="3335519" y="1559272"/>
                  </a:lnTo>
                  <a:lnTo>
                    <a:pt x="3382775" y="1542991"/>
                  </a:lnTo>
                  <a:lnTo>
                    <a:pt x="3428859" y="1526136"/>
                  </a:lnTo>
                  <a:lnTo>
                    <a:pt x="3473742" y="1508721"/>
                  </a:lnTo>
                  <a:lnTo>
                    <a:pt x="3517391" y="1490757"/>
                  </a:lnTo>
                  <a:lnTo>
                    <a:pt x="3559779" y="1472259"/>
                  </a:lnTo>
                  <a:lnTo>
                    <a:pt x="3600874" y="1453238"/>
                  </a:lnTo>
                  <a:lnTo>
                    <a:pt x="3640646" y="1433707"/>
                  </a:lnTo>
                  <a:lnTo>
                    <a:pt x="3679065" y="1413680"/>
                  </a:lnTo>
                  <a:lnTo>
                    <a:pt x="3716100" y="1393169"/>
                  </a:lnTo>
                  <a:lnTo>
                    <a:pt x="3751723" y="1372186"/>
                  </a:lnTo>
                  <a:lnTo>
                    <a:pt x="3785901" y="1350745"/>
                  </a:lnTo>
                  <a:lnTo>
                    <a:pt x="3818607" y="1328859"/>
                  </a:lnTo>
                  <a:lnTo>
                    <a:pt x="3849808" y="1306539"/>
                  </a:lnTo>
                  <a:lnTo>
                    <a:pt x="3907578" y="1260652"/>
                  </a:lnTo>
                  <a:lnTo>
                    <a:pt x="3958971" y="1213187"/>
                  </a:lnTo>
                  <a:lnTo>
                    <a:pt x="4003744" y="1164246"/>
                  </a:lnTo>
                  <a:lnTo>
                    <a:pt x="4041657" y="1113930"/>
                  </a:lnTo>
                  <a:lnTo>
                    <a:pt x="4072468" y="1062344"/>
                  </a:lnTo>
                  <a:lnTo>
                    <a:pt x="4095936" y="1009587"/>
                  </a:lnTo>
                  <a:lnTo>
                    <a:pt x="4111820" y="955764"/>
                  </a:lnTo>
                  <a:lnTo>
                    <a:pt x="4119877" y="900976"/>
                  </a:lnTo>
                  <a:lnTo>
                    <a:pt x="4120896" y="873252"/>
                  </a:lnTo>
                  <a:lnTo>
                    <a:pt x="4119877" y="845527"/>
                  </a:lnTo>
                  <a:lnTo>
                    <a:pt x="4111820" y="790739"/>
                  </a:lnTo>
                  <a:lnTo>
                    <a:pt x="4095936" y="736916"/>
                  </a:lnTo>
                  <a:lnTo>
                    <a:pt x="4072468" y="684159"/>
                  </a:lnTo>
                  <a:lnTo>
                    <a:pt x="4041657" y="632573"/>
                  </a:lnTo>
                  <a:lnTo>
                    <a:pt x="4003744" y="582257"/>
                  </a:lnTo>
                  <a:lnTo>
                    <a:pt x="3958971" y="533316"/>
                  </a:lnTo>
                  <a:lnTo>
                    <a:pt x="3907578" y="485851"/>
                  </a:lnTo>
                  <a:lnTo>
                    <a:pt x="3849808" y="439964"/>
                  </a:lnTo>
                  <a:lnTo>
                    <a:pt x="3818607" y="417644"/>
                  </a:lnTo>
                  <a:lnTo>
                    <a:pt x="3785901" y="395758"/>
                  </a:lnTo>
                  <a:lnTo>
                    <a:pt x="3751723" y="374317"/>
                  </a:lnTo>
                  <a:lnTo>
                    <a:pt x="3716100" y="353334"/>
                  </a:lnTo>
                  <a:lnTo>
                    <a:pt x="3679065" y="332823"/>
                  </a:lnTo>
                  <a:lnTo>
                    <a:pt x="3640646" y="312796"/>
                  </a:lnTo>
                  <a:lnTo>
                    <a:pt x="3600874" y="293265"/>
                  </a:lnTo>
                  <a:lnTo>
                    <a:pt x="3559779" y="274244"/>
                  </a:lnTo>
                  <a:lnTo>
                    <a:pt x="3517392" y="255746"/>
                  </a:lnTo>
                  <a:lnTo>
                    <a:pt x="3473742" y="237782"/>
                  </a:lnTo>
                  <a:lnTo>
                    <a:pt x="3428859" y="220367"/>
                  </a:lnTo>
                  <a:lnTo>
                    <a:pt x="3382775" y="203512"/>
                  </a:lnTo>
                  <a:lnTo>
                    <a:pt x="3335519" y="187231"/>
                  </a:lnTo>
                  <a:lnTo>
                    <a:pt x="3287121" y="171536"/>
                  </a:lnTo>
                  <a:lnTo>
                    <a:pt x="3237611" y="156440"/>
                  </a:lnTo>
                  <a:lnTo>
                    <a:pt x="3187020" y="141956"/>
                  </a:lnTo>
                  <a:lnTo>
                    <a:pt x="3135377" y="128097"/>
                  </a:lnTo>
                  <a:lnTo>
                    <a:pt x="3082714" y="114874"/>
                  </a:lnTo>
                  <a:lnTo>
                    <a:pt x="3029059" y="102302"/>
                  </a:lnTo>
                  <a:lnTo>
                    <a:pt x="2974444" y="90393"/>
                  </a:lnTo>
                  <a:lnTo>
                    <a:pt x="2918899" y="79160"/>
                  </a:lnTo>
                  <a:lnTo>
                    <a:pt x="2862453" y="68615"/>
                  </a:lnTo>
                  <a:lnTo>
                    <a:pt x="2805136" y="58772"/>
                  </a:lnTo>
                  <a:lnTo>
                    <a:pt x="2746980" y="49642"/>
                  </a:lnTo>
                  <a:lnTo>
                    <a:pt x="2688014" y="41239"/>
                  </a:lnTo>
                  <a:lnTo>
                    <a:pt x="2628268" y="33576"/>
                  </a:lnTo>
                  <a:lnTo>
                    <a:pt x="2567772" y="26666"/>
                  </a:lnTo>
                  <a:lnTo>
                    <a:pt x="2506558" y="20520"/>
                  </a:lnTo>
                  <a:lnTo>
                    <a:pt x="2444654" y="15153"/>
                  </a:lnTo>
                  <a:lnTo>
                    <a:pt x="2382091" y="10576"/>
                  </a:lnTo>
                  <a:lnTo>
                    <a:pt x="2318899" y="6802"/>
                  </a:lnTo>
                  <a:lnTo>
                    <a:pt x="2255109" y="3845"/>
                  </a:lnTo>
                  <a:lnTo>
                    <a:pt x="2190750" y="1717"/>
                  </a:lnTo>
                  <a:lnTo>
                    <a:pt x="2125853" y="431"/>
                  </a:lnTo>
                  <a:lnTo>
                    <a:pt x="20604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329433" y="2410205"/>
              <a:ext cx="4121150" cy="1746885"/>
            </a:xfrm>
            <a:custGeom>
              <a:avLst/>
              <a:gdLst/>
              <a:ahLst/>
              <a:cxnLst/>
              <a:rect l="l" t="t" r="r" b="b"/>
              <a:pathLst>
                <a:path w="4121150" h="1746885">
                  <a:moveTo>
                    <a:pt x="0" y="873252"/>
                  </a:moveTo>
                  <a:lnTo>
                    <a:pt x="4053" y="818019"/>
                  </a:lnTo>
                  <a:lnTo>
                    <a:pt x="16054" y="763700"/>
                  </a:lnTo>
                  <a:lnTo>
                    <a:pt x="35760" y="710398"/>
                  </a:lnTo>
                  <a:lnTo>
                    <a:pt x="62930" y="658214"/>
                  </a:lnTo>
                  <a:lnTo>
                    <a:pt x="97322" y="607250"/>
                  </a:lnTo>
                  <a:lnTo>
                    <a:pt x="138695" y="557609"/>
                  </a:lnTo>
                  <a:lnTo>
                    <a:pt x="186808" y="509393"/>
                  </a:lnTo>
                  <a:lnTo>
                    <a:pt x="241420" y="462704"/>
                  </a:lnTo>
                  <a:lnTo>
                    <a:pt x="302288" y="417644"/>
                  </a:lnTo>
                  <a:lnTo>
                    <a:pt x="334994" y="395758"/>
                  </a:lnTo>
                  <a:lnTo>
                    <a:pt x="369172" y="374317"/>
                  </a:lnTo>
                  <a:lnTo>
                    <a:pt x="404795" y="353334"/>
                  </a:lnTo>
                  <a:lnTo>
                    <a:pt x="441830" y="332823"/>
                  </a:lnTo>
                  <a:lnTo>
                    <a:pt x="480249" y="312796"/>
                  </a:lnTo>
                  <a:lnTo>
                    <a:pt x="520021" y="293265"/>
                  </a:lnTo>
                  <a:lnTo>
                    <a:pt x="561116" y="274244"/>
                  </a:lnTo>
                  <a:lnTo>
                    <a:pt x="603504" y="255746"/>
                  </a:lnTo>
                  <a:lnTo>
                    <a:pt x="647153" y="237782"/>
                  </a:lnTo>
                  <a:lnTo>
                    <a:pt x="692036" y="220367"/>
                  </a:lnTo>
                  <a:lnTo>
                    <a:pt x="738120" y="203512"/>
                  </a:lnTo>
                  <a:lnTo>
                    <a:pt x="785376" y="187231"/>
                  </a:lnTo>
                  <a:lnTo>
                    <a:pt x="833774" y="171536"/>
                  </a:lnTo>
                  <a:lnTo>
                    <a:pt x="883284" y="156440"/>
                  </a:lnTo>
                  <a:lnTo>
                    <a:pt x="933875" y="141956"/>
                  </a:lnTo>
                  <a:lnTo>
                    <a:pt x="985518" y="128097"/>
                  </a:lnTo>
                  <a:lnTo>
                    <a:pt x="1038181" y="114874"/>
                  </a:lnTo>
                  <a:lnTo>
                    <a:pt x="1091836" y="102302"/>
                  </a:lnTo>
                  <a:lnTo>
                    <a:pt x="1146451" y="90393"/>
                  </a:lnTo>
                  <a:lnTo>
                    <a:pt x="1201996" y="79160"/>
                  </a:lnTo>
                  <a:lnTo>
                    <a:pt x="1258443" y="68615"/>
                  </a:lnTo>
                  <a:lnTo>
                    <a:pt x="1315759" y="58772"/>
                  </a:lnTo>
                  <a:lnTo>
                    <a:pt x="1373915" y="49642"/>
                  </a:lnTo>
                  <a:lnTo>
                    <a:pt x="1432881" y="41239"/>
                  </a:lnTo>
                  <a:lnTo>
                    <a:pt x="1492627" y="33576"/>
                  </a:lnTo>
                  <a:lnTo>
                    <a:pt x="1553123" y="26666"/>
                  </a:lnTo>
                  <a:lnTo>
                    <a:pt x="1614337" y="20520"/>
                  </a:lnTo>
                  <a:lnTo>
                    <a:pt x="1676241" y="15153"/>
                  </a:lnTo>
                  <a:lnTo>
                    <a:pt x="1738804" y="10576"/>
                  </a:lnTo>
                  <a:lnTo>
                    <a:pt x="1801996" y="6802"/>
                  </a:lnTo>
                  <a:lnTo>
                    <a:pt x="1865786" y="3845"/>
                  </a:lnTo>
                  <a:lnTo>
                    <a:pt x="1930145" y="1717"/>
                  </a:lnTo>
                  <a:lnTo>
                    <a:pt x="1995042" y="431"/>
                  </a:lnTo>
                  <a:lnTo>
                    <a:pt x="2060448" y="0"/>
                  </a:lnTo>
                  <a:lnTo>
                    <a:pt x="2125853" y="431"/>
                  </a:lnTo>
                  <a:lnTo>
                    <a:pt x="2190750" y="1717"/>
                  </a:lnTo>
                  <a:lnTo>
                    <a:pt x="2255109" y="3845"/>
                  </a:lnTo>
                  <a:lnTo>
                    <a:pt x="2318899" y="6802"/>
                  </a:lnTo>
                  <a:lnTo>
                    <a:pt x="2382091" y="10576"/>
                  </a:lnTo>
                  <a:lnTo>
                    <a:pt x="2444654" y="15153"/>
                  </a:lnTo>
                  <a:lnTo>
                    <a:pt x="2506558" y="20520"/>
                  </a:lnTo>
                  <a:lnTo>
                    <a:pt x="2567772" y="26666"/>
                  </a:lnTo>
                  <a:lnTo>
                    <a:pt x="2628268" y="33576"/>
                  </a:lnTo>
                  <a:lnTo>
                    <a:pt x="2688014" y="41239"/>
                  </a:lnTo>
                  <a:lnTo>
                    <a:pt x="2746980" y="49642"/>
                  </a:lnTo>
                  <a:lnTo>
                    <a:pt x="2805136" y="58772"/>
                  </a:lnTo>
                  <a:lnTo>
                    <a:pt x="2862453" y="68615"/>
                  </a:lnTo>
                  <a:lnTo>
                    <a:pt x="2918899" y="79160"/>
                  </a:lnTo>
                  <a:lnTo>
                    <a:pt x="2974444" y="90393"/>
                  </a:lnTo>
                  <a:lnTo>
                    <a:pt x="3029059" y="102302"/>
                  </a:lnTo>
                  <a:lnTo>
                    <a:pt x="3082714" y="114874"/>
                  </a:lnTo>
                  <a:lnTo>
                    <a:pt x="3135377" y="128097"/>
                  </a:lnTo>
                  <a:lnTo>
                    <a:pt x="3187020" y="141956"/>
                  </a:lnTo>
                  <a:lnTo>
                    <a:pt x="3237611" y="156440"/>
                  </a:lnTo>
                  <a:lnTo>
                    <a:pt x="3287121" y="171536"/>
                  </a:lnTo>
                  <a:lnTo>
                    <a:pt x="3335519" y="187231"/>
                  </a:lnTo>
                  <a:lnTo>
                    <a:pt x="3382775" y="203512"/>
                  </a:lnTo>
                  <a:lnTo>
                    <a:pt x="3428859" y="220367"/>
                  </a:lnTo>
                  <a:lnTo>
                    <a:pt x="3473742" y="237782"/>
                  </a:lnTo>
                  <a:lnTo>
                    <a:pt x="3517392" y="255746"/>
                  </a:lnTo>
                  <a:lnTo>
                    <a:pt x="3559779" y="274244"/>
                  </a:lnTo>
                  <a:lnTo>
                    <a:pt x="3600874" y="293265"/>
                  </a:lnTo>
                  <a:lnTo>
                    <a:pt x="3640646" y="312796"/>
                  </a:lnTo>
                  <a:lnTo>
                    <a:pt x="3679065" y="332823"/>
                  </a:lnTo>
                  <a:lnTo>
                    <a:pt x="3716100" y="353334"/>
                  </a:lnTo>
                  <a:lnTo>
                    <a:pt x="3751723" y="374317"/>
                  </a:lnTo>
                  <a:lnTo>
                    <a:pt x="3785901" y="395758"/>
                  </a:lnTo>
                  <a:lnTo>
                    <a:pt x="3818607" y="417644"/>
                  </a:lnTo>
                  <a:lnTo>
                    <a:pt x="3849808" y="439964"/>
                  </a:lnTo>
                  <a:lnTo>
                    <a:pt x="3907578" y="485851"/>
                  </a:lnTo>
                  <a:lnTo>
                    <a:pt x="3958971" y="533316"/>
                  </a:lnTo>
                  <a:lnTo>
                    <a:pt x="4003744" y="582257"/>
                  </a:lnTo>
                  <a:lnTo>
                    <a:pt x="4041657" y="632573"/>
                  </a:lnTo>
                  <a:lnTo>
                    <a:pt x="4072468" y="684159"/>
                  </a:lnTo>
                  <a:lnTo>
                    <a:pt x="4095936" y="736916"/>
                  </a:lnTo>
                  <a:lnTo>
                    <a:pt x="4111820" y="790739"/>
                  </a:lnTo>
                  <a:lnTo>
                    <a:pt x="4119877" y="845527"/>
                  </a:lnTo>
                  <a:lnTo>
                    <a:pt x="4120896" y="873252"/>
                  </a:lnTo>
                  <a:lnTo>
                    <a:pt x="4119877" y="900976"/>
                  </a:lnTo>
                  <a:lnTo>
                    <a:pt x="4111820" y="955764"/>
                  </a:lnTo>
                  <a:lnTo>
                    <a:pt x="4095936" y="1009587"/>
                  </a:lnTo>
                  <a:lnTo>
                    <a:pt x="4072468" y="1062344"/>
                  </a:lnTo>
                  <a:lnTo>
                    <a:pt x="4041657" y="1113930"/>
                  </a:lnTo>
                  <a:lnTo>
                    <a:pt x="4003744" y="1164246"/>
                  </a:lnTo>
                  <a:lnTo>
                    <a:pt x="3958971" y="1213187"/>
                  </a:lnTo>
                  <a:lnTo>
                    <a:pt x="3907578" y="1260652"/>
                  </a:lnTo>
                  <a:lnTo>
                    <a:pt x="3849808" y="1306539"/>
                  </a:lnTo>
                  <a:lnTo>
                    <a:pt x="3818607" y="1328859"/>
                  </a:lnTo>
                  <a:lnTo>
                    <a:pt x="3785901" y="1350745"/>
                  </a:lnTo>
                  <a:lnTo>
                    <a:pt x="3751723" y="1372186"/>
                  </a:lnTo>
                  <a:lnTo>
                    <a:pt x="3716100" y="1393169"/>
                  </a:lnTo>
                  <a:lnTo>
                    <a:pt x="3679065" y="1413680"/>
                  </a:lnTo>
                  <a:lnTo>
                    <a:pt x="3640646" y="1433707"/>
                  </a:lnTo>
                  <a:lnTo>
                    <a:pt x="3600874" y="1453238"/>
                  </a:lnTo>
                  <a:lnTo>
                    <a:pt x="3559779" y="1472259"/>
                  </a:lnTo>
                  <a:lnTo>
                    <a:pt x="3517391" y="1490757"/>
                  </a:lnTo>
                  <a:lnTo>
                    <a:pt x="3473742" y="1508721"/>
                  </a:lnTo>
                  <a:lnTo>
                    <a:pt x="3428859" y="1526136"/>
                  </a:lnTo>
                  <a:lnTo>
                    <a:pt x="3382775" y="1542991"/>
                  </a:lnTo>
                  <a:lnTo>
                    <a:pt x="3335519" y="1559272"/>
                  </a:lnTo>
                  <a:lnTo>
                    <a:pt x="3287121" y="1574967"/>
                  </a:lnTo>
                  <a:lnTo>
                    <a:pt x="3237611" y="1590063"/>
                  </a:lnTo>
                  <a:lnTo>
                    <a:pt x="3187020" y="1604547"/>
                  </a:lnTo>
                  <a:lnTo>
                    <a:pt x="3135377" y="1618406"/>
                  </a:lnTo>
                  <a:lnTo>
                    <a:pt x="3082714" y="1631629"/>
                  </a:lnTo>
                  <a:lnTo>
                    <a:pt x="3029059" y="1644201"/>
                  </a:lnTo>
                  <a:lnTo>
                    <a:pt x="2974444" y="1656110"/>
                  </a:lnTo>
                  <a:lnTo>
                    <a:pt x="2918899" y="1667343"/>
                  </a:lnTo>
                  <a:lnTo>
                    <a:pt x="2862453" y="1677888"/>
                  </a:lnTo>
                  <a:lnTo>
                    <a:pt x="2805136" y="1687731"/>
                  </a:lnTo>
                  <a:lnTo>
                    <a:pt x="2746980" y="1696861"/>
                  </a:lnTo>
                  <a:lnTo>
                    <a:pt x="2688014" y="1705264"/>
                  </a:lnTo>
                  <a:lnTo>
                    <a:pt x="2628268" y="1712927"/>
                  </a:lnTo>
                  <a:lnTo>
                    <a:pt x="2567772" y="1719837"/>
                  </a:lnTo>
                  <a:lnTo>
                    <a:pt x="2506558" y="1725983"/>
                  </a:lnTo>
                  <a:lnTo>
                    <a:pt x="2444654" y="1731350"/>
                  </a:lnTo>
                  <a:lnTo>
                    <a:pt x="2382091" y="1735927"/>
                  </a:lnTo>
                  <a:lnTo>
                    <a:pt x="2318899" y="1739701"/>
                  </a:lnTo>
                  <a:lnTo>
                    <a:pt x="2255109" y="1742658"/>
                  </a:lnTo>
                  <a:lnTo>
                    <a:pt x="2190750" y="1744786"/>
                  </a:lnTo>
                  <a:lnTo>
                    <a:pt x="2125853" y="1746072"/>
                  </a:lnTo>
                  <a:lnTo>
                    <a:pt x="2060448" y="1746504"/>
                  </a:lnTo>
                  <a:lnTo>
                    <a:pt x="1995042" y="1746072"/>
                  </a:lnTo>
                  <a:lnTo>
                    <a:pt x="1930145" y="1744786"/>
                  </a:lnTo>
                  <a:lnTo>
                    <a:pt x="1865786" y="1742658"/>
                  </a:lnTo>
                  <a:lnTo>
                    <a:pt x="1801996" y="1739701"/>
                  </a:lnTo>
                  <a:lnTo>
                    <a:pt x="1738804" y="1735927"/>
                  </a:lnTo>
                  <a:lnTo>
                    <a:pt x="1676241" y="1731350"/>
                  </a:lnTo>
                  <a:lnTo>
                    <a:pt x="1614337" y="1725983"/>
                  </a:lnTo>
                  <a:lnTo>
                    <a:pt x="1553123" y="1719837"/>
                  </a:lnTo>
                  <a:lnTo>
                    <a:pt x="1492627" y="1712927"/>
                  </a:lnTo>
                  <a:lnTo>
                    <a:pt x="1432881" y="1705264"/>
                  </a:lnTo>
                  <a:lnTo>
                    <a:pt x="1373915" y="1696861"/>
                  </a:lnTo>
                  <a:lnTo>
                    <a:pt x="1315759" y="1687731"/>
                  </a:lnTo>
                  <a:lnTo>
                    <a:pt x="1258443" y="1677888"/>
                  </a:lnTo>
                  <a:lnTo>
                    <a:pt x="1201996" y="1667343"/>
                  </a:lnTo>
                  <a:lnTo>
                    <a:pt x="1146451" y="1656110"/>
                  </a:lnTo>
                  <a:lnTo>
                    <a:pt x="1091836" y="1644201"/>
                  </a:lnTo>
                  <a:lnTo>
                    <a:pt x="1038181" y="1631629"/>
                  </a:lnTo>
                  <a:lnTo>
                    <a:pt x="985518" y="1618406"/>
                  </a:lnTo>
                  <a:lnTo>
                    <a:pt x="933875" y="1604547"/>
                  </a:lnTo>
                  <a:lnTo>
                    <a:pt x="883284" y="1590063"/>
                  </a:lnTo>
                  <a:lnTo>
                    <a:pt x="833774" y="1574967"/>
                  </a:lnTo>
                  <a:lnTo>
                    <a:pt x="785376" y="1559272"/>
                  </a:lnTo>
                  <a:lnTo>
                    <a:pt x="738120" y="1542991"/>
                  </a:lnTo>
                  <a:lnTo>
                    <a:pt x="692036" y="1526136"/>
                  </a:lnTo>
                  <a:lnTo>
                    <a:pt x="647153" y="1508721"/>
                  </a:lnTo>
                  <a:lnTo>
                    <a:pt x="603504" y="1490757"/>
                  </a:lnTo>
                  <a:lnTo>
                    <a:pt x="561116" y="1472259"/>
                  </a:lnTo>
                  <a:lnTo>
                    <a:pt x="520021" y="1453238"/>
                  </a:lnTo>
                  <a:lnTo>
                    <a:pt x="480249" y="1433707"/>
                  </a:lnTo>
                  <a:lnTo>
                    <a:pt x="441830" y="1413680"/>
                  </a:lnTo>
                  <a:lnTo>
                    <a:pt x="404795" y="1393169"/>
                  </a:lnTo>
                  <a:lnTo>
                    <a:pt x="369172" y="1372186"/>
                  </a:lnTo>
                  <a:lnTo>
                    <a:pt x="334994" y="1350745"/>
                  </a:lnTo>
                  <a:lnTo>
                    <a:pt x="302288" y="1328859"/>
                  </a:lnTo>
                  <a:lnTo>
                    <a:pt x="271087" y="1306539"/>
                  </a:lnTo>
                  <a:lnTo>
                    <a:pt x="213317" y="1260652"/>
                  </a:lnTo>
                  <a:lnTo>
                    <a:pt x="161925" y="1213187"/>
                  </a:lnTo>
                  <a:lnTo>
                    <a:pt x="117151" y="1164246"/>
                  </a:lnTo>
                  <a:lnTo>
                    <a:pt x="79238" y="1113930"/>
                  </a:lnTo>
                  <a:lnTo>
                    <a:pt x="48427" y="1062344"/>
                  </a:lnTo>
                  <a:lnTo>
                    <a:pt x="24959" y="1009587"/>
                  </a:lnTo>
                  <a:lnTo>
                    <a:pt x="9075" y="955764"/>
                  </a:lnTo>
                  <a:lnTo>
                    <a:pt x="1018" y="900976"/>
                  </a:lnTo>
                  <a:lnTo>
                    <a:pt x="0" y="87325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Изменения</a:t>
            </a:r>
            <a:r>
              <a:rPr spc="-60" dirty="0"/>
              <a:t> </a:t>
            </a:r>
            <a:r>
              <a:rPr dirty="0"/>
              <a:t>в </a:t>
            </a:r>
            <a:r>
              <a:rPr spc="-5" dirty="0"/>
              <a:t>предметно-пространственной</a:t>
            </a:r>
            <a:r>
              <a:rPr spc="-45" dirty="0"/>
              <a:t> </a:t>
            </a:r>
            <a:r>
              <a:rPr spc="-5" dirty="0" err="1"/>
              <a:t>среде</a:t>
            </a:r>
            <a:r>
              <a:rPr spc="65" dirty="0"/>
              <a:t> </a:t>
            </a:r>
            <a:endParaRPr spc="-5" dirty="0"/>
          </a:p>
        </p:txBody>
      </p:sp>
      <p:grpSp>
        <p:nvGrpSpPr>
          <p:cNvPr id="71" name="object 71"/>
          <p:cNvGrpSpPr/>
          <p:nvPr/>
        </p:nvGrpSpPr>
        <p:grpSpPr>
          <a:xfrm>
            <a:off x="4813046" y="868933"/>
            <a:ext cx="2099945" cy="71120"/>
            <a:chOff x="4813046" y="868933"/>
            <a:chExt cx="2099945" cy="71120"/>
          </a:xfrm>
        </p:grpSpPr>
        <p:sp>
          <p:nvSpPr>
            <p:cNvPr id="72" name="object 72"/>
            <p:cNvSpPr/>
            <p:nvPr/>
          </p:nvSpPr>
          <p:spPr>
            <a:xfrm>
              <a:off x="4825746" y="881633"/>
              <a:ext cx="2074545" cy="45720"/>
            </a:xfrm>
            <a:custGeom>
              <a:avLst/>
              <a:gdLst/>
              <a:ahLst/>
              <a:cxnLst/>
              <a:rect l="l" t="t" r="r" b="b"/>
              <a:pathLst>
                <a:path w="2074545" h="45719">
                  <a:moveTo>
                    <a:pt x="2070734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42290"/>
                  </a:lnTo>
                  <a:lnTo>
                    <a:pt x="3428" y="45719"/>
                  </a:lnTo>
                  <a:lnTo>
                    <a:pt x="2070734" y="45719"/>
                  </a:lnTo>
                  <a:lnTo>
                    <a:pt x="2074163" y="42290"/>
                  </a:lnTo>
                  <a:lnTo>
                    <a:pt x="2074163" y="3428"/>
                  </a:lnTo>
                  <a:lnTo>
                    <a:pt x="207073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25746" y="881633"/>
              <a:ext cx="2074545" cy="45720"/>
            </a:xfrm>
            <a:custGeom>
              <a:avLst/>
              <a:gdLst/>
              <a:ahLst/>
              <a:cxnLst/>
              <a:rect l="l" t="t" r="r" b="b"/>
              <a:pathLst>
                <a:path w="2074545" h="45719">
                  <a:moveTo>
                    <a:pt x="0" y="7619"/>
                  </a:moveTo>
                  <a:lnTo>
                    <a:pt x="0" y="3428"/>
                  </a:lnTo>
                  <a:lnTo>
                    <a:pt x="3428" y="0"/>
                  </a:lnTo>
                  <a:lnTo>
                    <a:pt x="7619" y="0"/>
                  </a:lnTo>
                  <a:lnTo>
                    <a:pt x="2066544" y="0"/>
                  </a:lnTo>
                  <a:lnTo>
                    <a:pt x="2070734" y="0"/>
                  </a:lnTo>
                  <a:lnTo>
                    <a:pt x="2074163" y="3428"/>
                  </a:lnTo>
                  <a:lnTo>
                    <a:pt x="2074163" y="7619"/>
                  </a:lnTo>
                  <a:lnTo>
                    <a:pt x="2074163" y="38100"/>
                  </a:lnTo>
                  <a:lnTo>
                    <a:pt x="2074163" y="42290"/>
                  </a:lnTo>
                  <a:lnTo>
                    <a:pt x="2070734" y="45719"/>
                  </a:lnTo>
                  <a:lnTo>
                    <a:pt x="2066544" y="45719"/>
                  </a:lnTo>
                  <a:lnTo>
                    <a:pt x="7619" y="45719"/>
                  </a:lnTo>
                  <a:lnTo>
                    <a:pt x="3428" y="45719"/>
                  </a:lnTo>
                  <a:lnTo>
                    <a:pt x="0" y="42290"/>
                  </a:lnTo>
                  <a:lnTo>
                    <a:pt x="0" y="38100"/>
                  </a:lnTo>
                  <a:lnTo>
                    <a:pt x="0" y="761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2219198" y="5177282"/>
            <a:ext cx="1116965" cy="71120"/>
            <a:chOff x="2219198" y="5177282"/>
            <a:chExt cx="1116965" cy="71120"/>
          </a:xfrm>
        </p:grpSpPr>
        <p:sp>
          <p:nvSpPr>
            <p:cNvPr id="75" name="object 75"/>
            <p:cNvSpPr/>
            <p:nvPr/>
          </p:nvSpPr>
          <p:spPr>
            <a:xfrm>
              <a:off x="2231898" y="5189982"/>
              <a:ext cx="1091565" cy="45720"/>
            </a:xfrm>
            <a:custGeom>
              <a:avLst/>
              <a:gdLst/>
              <a:ahLst/>
              <a:cxnLst/>
              <a:rect l="l" t="t" r="r" b="b"/>
              <a:pathLst>
                <a:path w="1091564" h="45720">
                  <a:moveTo>
                    <a:pt x="1087754" y="0"/>
                  </a:moveTo>
                  <a:lnTo>
                    <a:pt x="3428" y="0"/>
                  </a:lnTo>
                  <a:lnTo>
                    <a:pt x="0" y="3416"/>
                  </a:lnTo>
                  <a:lnTo>
                    <a:pt x="0" y="38100"/>
                  </a:lnTo>
                  <a:lnTo>
                    <a:pt x="0" y="42303"/>
                  </a:lnTo>
                  <a:lnTo>
                    <a:pt x="3428" y="45720"/>
                  </a:lnTo>
                  <a:lnTo>
                    <a:pt x="1087754" y="45720"/>
                  </a:lnTo>
                  <a:lnTo>
                    <a:pt x="1091184" y="42303"/>
                  </a:lnTo>
                  <a:lnTo>
                    <a:pt x="1091184" y="3416"/>
                  </a:lnTo>
                  <a:lnTo>
                    <a:pt x="108775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31898" y="5189982"/>
              <a:ext cx="1091565" cy="45720"/>
            </a:xfrm>
            <a:custGeom>
              <a:avLst/>
              <a:gdLst/>
              <a:ahLst/>
              <a:cxnLst/>
              <a:rect l="l" t="t" r="r" b="b"/>
              <a:pathLst>
                <a:path w="1091564" h="45720">
                  <a:moveTo>
                    <a:pt x="0" y="38100"/>
                  </a:moveTo>
                  <a:lnTo>
                    <a:pt x="0" y="42303"/>
                  </a:lnTo>
                  <a:lnTo>
                    <a:pt x="3428" y="45720"/>
                  </a:lnTo>
                  <a:lnTo>
                    <a:pt x="7619" y="45720"/>
                  </a:lnTo>
                  <a:lnTo>
                    <a:pt x="1083564" y="45720"/>
                  </a:lnTo>
                  <a:lnTo>
                    <a:pt x="1087754" y="45720"/>
                  </a:lnTo>
                  <a:lnTo>
                    <a:pt x="1091184" y="42303"/>
                  </a:lnTo>
                  <a:lnTo>
                    <a:pt x="1091184" y="38100"/>
                  </a:lnTo>
                  <a:lnTo>
                    <a:pt x="1091184" y="7620"/>
                  </a:lnTo>
                  <a:lnTo>
                    <a:pt x="1091184" y="3416"/>
                  </a:lnTo>
                  <a:lnTo>
                    <a:pt x="1087754" y="0"/>
                  </a:lnTo>
                  <a:lnTo>
                    <a:pt x="1083564" y="0"/>
                  </a:lnTo>
                  <a:lnTo>
                    <a:pt x="7619" y="0"/>
                  </a:lnTo>
                  <a:lnTo>
                    <a:pt x="3428" y="0"/>
                  </a:lnTo>
                  <a:lnTo>
                    <a:pt x="0" y="3416"/>
                  </a:lnTo>
                  <a:lnTo>
                    <a:pt x="0" y="7620"/>
                  </a:lnTo>
                  <a:lnTo>
                    <a:pt x="0" y="38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777738" y="5163565"/>
            <a:ext cx="967740" cy="71120"/>
            <a:chOff x="5777738" y="5163565"/>
            <a:chExt cx="967740" cy="71120"/>
          </a:xfrm>
        </p:grpSpPr>
        <p:sp>
          <p:nvSpPr>
            <p:cNvPr id="78" name="object 78"/>
            <p:cNvSpPr/>
            <p:nvPr/>
          </p:nvSpPr>
          <p:spPr>
            <a:xfrm>
              <a:off x="5790438" y="5176265"/>
              <a:ext cx="942340" cy="45720"/>
            </a:xfrm>
            <a:custGeom>
              <a:avLst/>
              <a:gdLst/>
              <a:ahLst/>
              <a:cxnLst/>
              <a:rect l="l" t="t" r="r" b="b"/>
              <a:pathLst>
                <a:path w="942340" h="45720">
                  <a:moveTo>
                    <a:pt x="938403" y="0"/>
                  </a:moveTo>
                  <a:lnTo>
                    <a:pt x="3428" y="0"/>
                  </a:lnTo>
                  <a:lnTo>
                    <a:pt x="0" y="3416"/>
                  </a:lnTo>
                  <a:lnTo>
                    <a:pt x="0" y="38100"/>
                  </a:lnTo>
                  <a:lnTo>
                    <a:pt x="0" y="42303"/>
                  </a:lnTo>
                  <a:lnTo>
                    <a:pt x="3428" y="45720"/>
                  </a:lnTo>
                  <a:lnTo>
                    <a:pt x="938403" y="45720"/>
                  </a:lnTo>
                  <a:lnTo>
                    <a:pt x="941832" y="42303"/>
                  </a:lnTo>
                  <a:lnTo>
                    <a:pt x="941832" y="3416"/>
                  </a:lnTo>
                  <a:lnTo>
                    <a:pt x="938403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90438" y="5176265"/>
              <a:ext cx="942340" cy="45720"/>
            </a:xfrm>
            <a:custGeom>
              <a:avLst/>
              <a:gdLst/>
              <a:ahLst/>
              <a:cxnLst/>
              <a:rect l="l" t="t" r="r" b="b"/>
              <a:pathLst>
                <a:path w="942340" h="45720">
                  <a:moveTo>
                    <a:pt x="0" y="38100"/>
                  </a:moveTo>
                  <a:lnTo>
                    <a:pt x="0" y="42303"/>
                  </a:lnTo>
                  <a:lnTo>
                    <a:pt x="3428" y="45720"/>
                  </a:lnTo>
                  <a:lnTo>
                    <a:pt x="7620" y="45720"/>
                  </a:lnTo>
                  <a:lnTo>
                    <a:pt x="934212" y="45720"/>
                  </a:lnTo>
                  <a:lnTo>
                    <a:pt x="938403" y="45720"/>
                  </a:lnTo>
                  <a:lnTo>
                    <a:pt x="941832" y="42303"/>
                  </a:lnTo>
                  <a:lnTo>
                    <a:pt x="941832" y="38100"/>
                  </a:lnTo>
                  <a:lnTo>
                    <a:pt x="941832" y="7620"/>
                  </a:lnTo>
                  <a:lnTo>
                    <a:pt x="941832" y="3416"/>
                  </a:lnTo>
                  <a:lnTo>
                    <a:pt x="938403" y="0"/>
                  </a:lnTo>
                  <a:lnTo>
                    <a:pt x="934212" y="0"/>
                  </a:lnTo>
                  <a:lnTo>
                    <a:pt x="7620" y="0"/>
                  </a:lnTo>
                  <a:lnTo>
                    <a:pt x="3428" y="0"/>
                  </a:lnTo>
                  <a:lnTo>
                    <a:pt x="0" y="3416"/>
                  </a:lnTo>
                  <a:lnTo>
                    <a:pt x="0" y="7620"/>
                  </a:lnTo>
                  <a:lnTo>
                    <a:pt x="0" y="38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object 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24700" y="4369308"/>
            <a:ext cx="71627" cy="903732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457454" y="1713229"/>
            <a:ext cx="965835" cy="71120"/>
            <a:chOff x="457454" y="1713229"/>
            <a:chExt cx="965835" cy="71120"/>
          </a:xfrm>
        </p:grpSpPr>
        <p:sp>
          <p:nvSpPr>
            <p:cNvPr id="82" name="object 82"/>
            <p:cNvSpPr/>
            <p:nvPr/>
          </p:nvSpPr>
          <p:spPr>
            <a:xfrm>
              <a:off x="470154" y="1725929"/>
              <a:ext cx="940435" cy="45720"/>
            </a:xfrm>
            <a:custGeom>
              <a:avLst/>
              <a:gdLst/>
              <a:ahLst/>
              <a:cxnLst/>
              <a:rect l="l" t="t" r="r" b="b"/>
              <a:pathLst>
                <a:path w="940435" h="45719">
                  <a:moveTo>
                    <a:pt x="936879" y="0"/>
                  </a:moveTo>
                  <a:lnTo>
                    <a:pt x="3416" y="0"/>
                  </a:lnTo>
                  <a:lnTo>
                    <a:pt x="0" y="3429"/>
                  </a:lnTo>
                  <a:lnTo>
                    <a:pt x="0" y="38100"/>
                  </a:lnTo>
                  <a:lnTo>
                    <a:pt x="0" y="42291"/>
                  </a:lnTo>
                  <a:lnTo>
                    <a:pt x="3416" y="45720"/>
                  </a:lnTo>
                  <a:lnTo>
                    <a:pt x="936879" y="45720"/>
                  </a:lnTo>
                  <a:lnTo>
                    <a:pt x="940307" y="42291"/>
                  </a:lnTo>
                  <a:lnTo>
                    <a:pt x="940307" y="3429"/>
                  </a:lnTo>
                  <a:lnTo>
                    <a:pt x="9368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0154" y="1725929"/>
              <a:ext cx="940435" cy="45720"/>
            </a:xfrm>
            <a:custGeom>
              <a:avLst/>
              <a:gdLst/>
              <a:ahLst/>
              <a:cxnLst/>
              <a:rect l="l" t="t" r="r" b="b"/>
              <a:pathLst>
                <a:path w="940435" h="45719">
                  <a:moveTo>
                    <a:pt x="0" y="38100"/>
                  </a:moveTo>
                  <a:lnTo>
                    <a:pt x="0" y="42291"/>
                  </a:lnTo>
                  <a:lnTo>
                    <a:pt x="3416" y="45720"/>
                  </a:lnTo>
                  <a:lnTo>
                    <a:pt x="7619" y="45720"/>
                  </a:lnTo>
                  <a:lnTo>
                    <a:pt x="932688" y="45720"/>
                  </a:lnTo>
                  <a:lnTo>
                    <a:pt x="936879" y="45720"/>
                  </a:lnTo>
                  <a:lnTo>
                    <a:pt x="940307" y="42291"/>
                  </a:lnTo>
                  <a:lnTo>
                    <a:pt x="940307" y="38100"/>
                  </a:lnTo>
                  <a:lnTo>
                    <a:pt x="940307" y="7620"/>
                  </a:lnTo>
                  <a:lnTo>
                    <a:pt x="940307" y="3429"/>
                  </a:lnTo>
                  <a:lnTo>
                    <a:pt x="936879" y="0"/>
                  </a:lnTo>
                  <a:lnTo>
                    <a:pt x="932688" y="0"/>
                  </a:lnTo>
                  <a:lnTo>
                    <a:pt x="7619" y="0"/>
                  </a:lnTo>
                  <a:lnTo>
                    <a:pt x="3416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38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352297" y="1138682"/>
            <a:ext cx="71120" cy="497840"/>
            <a:chOff x="352297" y="1138682"/>
            <a:chExt cx="71120" cy="497840"/>
          </a:xfrm>
        </p:grpSpPr>
        <p:sp>
          <p:nvSpPr>
            <p:cNvPr id="85" name="object 85"/>
            <p:cNvSpPr/>
            <p:nvPr/>
          </p:nvSpPr>
          <p:spPr>
            <a:xfrm>
              <a:off x="364997" y="1151382"/>
              <a:ext cx="45720" cy="472440"/>
            </a:xfrm>
            <a:custGeom>
              <a:avLst/>
              <a:gdLst/>
              <a:ahLst/>
              <a:cxnLst/>
              <a:rect l="l" t="t" r="r" b="b"/>
              <a:pathLst>
                <a:path w="45720" h="472440">
                  <a:moveTo>
                    <a:pt x="42303" y="0"/>
                  </a:moveTo>
                  <a:lnTo>
                    <a:pt x="3416" y="0"/>
                  </a:lnTo>
                  <a:lnTo>
                    <a:pt x="0" y="3428"/>
                  </a:lnTo>
                  <a:lnTo>
                    <a:pt x="0" y="469010"/>
                  </a:lnTo>
                  <a:lnTo>
                    <a:pt x="3416" y="472439"/>
                  </a:lnTo>
                  <a:lnTo>
                    <a:pt x="38100" y="472439"/>
                  </a:lnTo>
                  <a:lnTo>
                    <a:pt x="42303" y="472439"/>
                  </a:lnTo>
                  <a:lnTo>
                    <a:pt x="45720" y="469010"/>
                  </a:lnTo>
                  <a:lnTo>
                    <a:pt x="45720" y="3428"/>
                  </a:lnTo>
                  <a:lnTo>
                    <a:pt x="42303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4997" y="1151382"/>
              <a:ext cx="45720" cy="472440"/>
            </a:xfrm>
            <a:custGeom>
              <a:avLst/>
              <a:gdLst/>
              <a:ahLst/>
              <a:cxnLst/>
              <a:rect l="l" t="t" r="r" b="b"/>
              <a:pathLst>
                <a:path w="45720" h="472440">
                  <a:moveTo>
                    <a:pt x="38100" y="472439"/>
                  </a:moveTo>
                  <a:lnTo>
                    <a:pt x="42303" y="472439"/>
                  </a:lnTo>
                  <a:lnTo>
                    <a:pt x="45720" y="469010"/>
                  </a:lnTo>
                  <a:lnTo>
                    <a:pt x="45720" y="464819"/>
                  </a:lnTo>
                  <a:lnTo>
                    <a:pt x="45720" y="7619"/>
                  </a:lnTo>
                  <a:lnTo>
                    <a:pt x="45720" y="3428"/>
                  </a:lnTo>
                  <a:lnTo>
                    <a:pt x="42303" y="0"/>
                  </a:lnTo>
                  <a:lnTo>
                    <a:pt x="38100" y="0"/>
                  </a:lnTo>
                  <a:lnTo>
                    <a:pt x="7620" y="0"/>
                  </a:lnTo>
                  <a:lnTo>
                    <a:pt x="3416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464819"/>
                  </a:lnTo>
                  <a:lnTo>
                    <a:pt x="0" y="469010"/>
                  </a:lnTo>
                  <a:lnTo>
                    <a:pt x="3416" y="472439"/>
                  </a:lnTo>
                  <a:lnTo>
                    <a:pt x="7620" y="472439"/>
                  </a:lnTo>
                  <a:lnTo>
                    <a:pt x="38100" y="47243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2" name="Picture 2" descr="Белый и красный мешочки настроения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55">
            <a:off x="610526" y="1924731"/>
            <a:ext cx="967130" cy="106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3" name="Рисунок 9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05" y="3809883"/>
            <a:ext cx="1668145" cy="1495425"/>
          </a:xfrm>
          <a:prstGeom prst="rect">
            <a:avLst/>
          </a:prstGeom>
          <a:noFill/>
        </p:spPr>
      </p:pic>
      <p:pic>
        <p:nvPicPr>
          <p:cNvPr id="94" name="Рисунок 93" descr="C:\Users\User\Desktop\настроение.jpe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58" y="947784"/>
            <a:ext cx="1738122" cy="135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Рисунок 94" descr="C:\Users\User\Desktop\Новая папка\20230112_161705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48" r="-3704"/>
          <a:stretch/>
        </p:blipFill>
        <p:spPr bwMode="auto">
          <a:xfrm>
            <a:off x="2362200" y="1033658"/>
            <a:ext cx="107950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Рисунок 95" descr="C:\Users\User\Desktop\смайлик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40" y="1203482"/>
            <a:ext cx="1178560" cy="88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Рисунок 96" descr="C:\Users\User\Desktop\Новая папка\20230112_161431.jp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111" r="-218"/>
          <a:stretch/>
        </p:blipFill>
        <p:spPr bwMode="auto">
          <a:xfrm>
            <a:off x="2133600" y="3844290"/>
            <a:ext cx="1095375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Рисунок 98" descr="C:\Users\User\Desktop\Новая папка\20230112_161524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15" y="3946611"/>
            <a:ext cx="985076" cy="1097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Прямоугольник 104"/>
          <p:cNvSpPr/>
          <p:nvPr/>
        </p:nvSpPr>
        <p:spPr>
          <a:xfrm>
            <a:off x="2286000" y="2534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FFFFFF"/>
                </a:solidFill>
                <a:cs typeface="Calibri"/>
              </a:rPr>
              <a:t>Свободная</a:t>
            </a:r>
            <a:r>
              <a:rPr lang="ru-RU" spc="-6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dirty="0">
                <a:solidFill>
                  <a:srgbClr val="FFFFFF"/>
                </a:solidFill>
                <a:cs typeface="Calibri"/>
              </a:rPr>
              <a:t>игровая</a:t>
            </a:r>
            <a:endParaRPr lang="ru-RU" dirty="0"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lang="ru-RU" spc="-5" dirty="0">
                <a:solidFill>
                  <a:srgbClr val="FFFFFF"/>
                </a:solidFill>
                <a:cs typeface="Calibri"/>
              </a:rPr>
              <a:t>активность</a:t>
            </a:r>
            <a:endParaRPr lang="ru-RU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484</Words>
  <Application>Microsoft Office PowerPoint</Application>
  <PresentationFormat>Экран (16:10)</PresentationFormat>
  <Paragraphs>99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Муниципальное бюджетное дошкольное образовательное учреждение  Ирбинский детский сад №2 «Теремок» комбинированного вида</vt:lpstr>
      <vt:lpstr>Актуальность проблемы</vt:lpstr>
      <vt:lpstr>ЦЕЛЬ ПРОЕКТА  </vt:lpstr>
      <vt:lpstr>ЗАДАЧИ ПРОЕКТА</vt:lpstr>
      <vt:lpstr>ПЛАНИРУЕМЫЕ РЕЗУЛЬТАТЫ ПРОЕКТА</vt:lpstr>
      <vt:lpstr>Презентация PowerPoint</vt:lpstr>
      <vt:lpstr>Презентация PowerPoint</vt:lpstr>
      <vt:lpstr>Презентация PowerPoint</vt:lpstr>
      <vt:lpstr>Изменения в предметно-пространственной среде </vt:lpstr>
      <vt:lpstr>ФОРМЫ ЗАНЯТИЙ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Наталия</dc:creator>
  <cp:lastModifiedBy>User</cp:lastModifiedBy>
  <cp:revision>18</cp:revision>
  <dcterms:created xsi:type="dcterms:W3CDTF">2022-10-18T06:21:54Z</dcterms:created>
  <dcterms:modified xsi:type="dcterms:W3CDTF">2023-01-15T09:17:16Z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2022-10-18T00:00:00Z</vt:filetime>
  </property>
</Properties>
</file>