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00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0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3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0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2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6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5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5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2768-00B0-41CC-B990-9CCB3121C5F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C449-4A9A-4964-BE29-F309C17E0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0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CEBC40-ABCC-4F86-82C6-9FB6C57D1A65}"/>
              </a:ext>
            </a:extLst>
          </p:cNvPr>
          <p:cNvSpPr/>
          <p:nvPr/>
        </p:nvSpPr>
        <p:spPr>
          <a:xfrm>
            <a:off x="1859724" y="7816708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Свинина Л.Б.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F044B0-C241-44DB-841C-3E80C4DB140E}"/>
              </a:ext>
            </a:extLst>
          </p:cNvPr>
          <p:cNvSpPr/>
          <p:nvPr/>
        </p:nvSpPr>
        <p:spPr>
          <a:xfrm>
            <a:off x="2589252" y="8364299"/>
            <a:ext cx="20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Курагинский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район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DDD7112-9697-4C78-91B9-08A1F4773AEB}"/>
              </a:ext>
            </a:extLst>
          </p:cNvPr>
          <p:cNvSpPr/>
          <p:nvPr/>
        </p:nvSpPr>
        <p:spPr>
          <a:xfrm>
            <a:off x="1612900" y="5278735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Аристовой Елене Даниловне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МБДОУ </a:t>
            </a:r>
            <a:r>
              <a:rPr lang="ru-RU" dirty="0" err="1" smtClean="0">
                <a:solidFill>
                  <a:srgbClr val="C00000"/>
                </a:solidFill>
              </a:rPr>
              <a:t>Ирбинский</a:t>
            </a:r>
            <a:r>
              <a:rPr lang="ru-RU" dirty="0" smtClean="0">
                <a:solidFill>
                  <a:srgbClr val="C00000"/>
                </a:solidFill>
              </a:rPr>
              <a:t> д/с №2 «Теремок»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54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16</Words>
  <Application>Microsoft Office PowerPoint</Application>
  <PresentationFormat>Лист A4 (210x297 мм)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Марина Александровна</dc:creator>
  <cp:lastModifiedBy>User</cp:lastModifiedBy>
  <cp:revision>3</cp:revision>
  <dcterms:created xsi:type="dcterms:W3CDTF">2023-10-13T03:47:02Z</dcterms:created>
  <dcterms:modified xsi:type="dcterms:W3CDTF">2023-11-22T12:54:56Z</dcterms:modified>
</cp:coreProperties>
</file>